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4"/>
  </p:sldMasterIdLst>
  <p:notesMasterIdLst>
    <p:notesMasterId r:id="rId39"/>
  </p:notesMasterIdLst>
  <p:handoutMasterIdLst>
    <p:handoutMasterId r:id="rId40"/>
  </p:handoutMasterIdLst>
  <p:sldIdLst>
    <p:sldId id="318" r:id="rId5"/>
    <p:sldId id="349" r:id="rId6"/>
    <p:sldId id="368" r:id="rId7"/>
    <p:sldId id="372" r:id="rId8"/>
    <p:sldId id="369" r:id="rId9"/>
    <p:sldId id="356" r:id="rId10"/>
    <p:sldId id="319" r:id="rId11"/>
    <p:sldId id="360" r:id="rId12"/>
    <p:sldId id="357" r:id="rId13"/>
    <p:sldId id="358" r:id="rId14"/>
    <p:sldId id="359" r:id="rId15"/>
    <p:sldId id="361" r:id="rId16"/>
    <p:sldId id="362" r:id="rId17"/>
    <p:sldId id="363" r:id="rId18"/>
    <p:sldId id="364" r:id="rId19"/>
    <p:sldId id="365" r:id="rId20"/>
    <p:sldId id="367" r:id="rId21"/>
    <p:sldId id="366" r:id="rId22"/>
    <p:sldId id="355" r:id="rId23"/>
    <p:sldId id="373" r:id="rId24"/>
    <p:sldId id="371" r:id="rId25"/>
    <p:sldId id="376" r:id="rId26"/>
    <p:sldId id="370" r:id="rId27"/>
    <p:sldId id="377" r:id="rId28"/>
    <p:sldId id="385" r:id="rId29"/>
    <p:sldId id="379" r:id="rId30"/>
    <p:sldId id="375" r:id="rId31"/>
    <p:sldId id="382" r:id="rId32"/>
    <p:sldId id="381" r:id="rId33"/>
    <p:sldId id="380" r:id="rId34"/>
    <p:sldId id="383" r:id="rId35"/>
    <p:sldId id="384" r:id="rId36"/>
    <p:sldId id="378" r:id="rId37"/>
    <p:sldId id="326" r:id="rId38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8412"/>
    <a:srgbClr val="394404"/>
    <a:srgbClr val="5F6F0F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87085" autoAdjust="0"/>
  </p:normalViewPr>
  <p:slideViewPr>
    <p:cSldViewPr>
      <p:cViewPr varScale="1">
        <p:scale>
          <a:sx n="60" d="100"/>
          <a:sy n="60" d="100"/>
        </p:scale>
        <p:origin x="880" y="4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2478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C80EED-B1CE-40DC-81A4-524FB6172F25}" type="doc">
      <dgm:prSet loTypeId="urn:microsoft.com/office/officeart/2005/8/layout/target2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A244F5D6-A7E2-4613-9029-810EE70D9928}">
      <dgm:prSet/>
      <dgm:spPr/>
      <dgm:t>
        <a:bodyPr/>
        <a:lstStyle/>
        <a:p>
          <a:r>
            <a:rPr lang="es-MX" dirty="0"/>
            <a:t>Base de datos</a:t>
          </a:r>
          <a:endParaRPr lang="es-CO" dirty="0"/>
        </a:p>
      </dgm:t>
    </dgm:pt>
    <dgm:pt modelId="{D9B111CD-C4B8-4D8F-AFDE-55FD20428399}" type="parTrans" cxnId="{D7800C8D-BA4B-421B-BBE8-CF604B48F413}">
      <dgm:prSet/>
      <dgm:spPr/>
      <dgm:t>
        <a:bodyPr/>
        <a:lstStyle/>
        <a:p>
          <a:endParaRPr lang="es-CO"/>
        </a:p>
      </dgm:t>
    </dgm:pt>
    <dgm:pt modelId="{4461B383-2E05-40DB-8EE8-BA98F7651F29}" type="sibTrans" cxnId="{D7800C8D-BA4B-421B-BBE8-CF604B48F413}">
      <dgm:prSet/>
      <dgm:spPr/>
      <dgm:t>
        <a:bodyPr/>
        <a:lstStyle/>
        <a:p>
          <a:endParaRPr lang="es-CO"/>
        </a:p>
      </dgm:t>
    </dgm:pt>
    <dgm:pt modelId="{9C109D42-30BA-4400-BD70-4EBE69643FFB}">
      <dgm:prSet/>
      <dgm:spPr/>
      <dgm:t>
        <a:bodyPr/>
        <a:lstStyle/>
        <a:p>
          <a:r>
            <a:rPr lang="es-MX" dirty="0"/>
            <a:t>Colecciones (una a muchas)</a:t>
          </a:r>
          <a:endParaRPr lang="es-CO" dirty="0"/>
        </a:p>
      </dgm:t>
    </dgm:pt>
    <dgm:pt modelId="{15CA8B2B-D0F1-40C7-82FB-6706AB33EA06}" type="parTrans" cxnId="{0E8B3353-1426-495F-9ECE-842117BCC147}">
      <dgm:prSet/>
      <dgm:spPr/>
      <dgm:t>
        <a:bodyPr/>
        <a:lstStyle/>
        <a:p>
          <a:endParaRPr lang="es-CO"/>
        </a:p>
      </dgm:t>
    </dgm:pt>
    <dgm:pt modelId="{8914C9A9-B020-4F69-9AAF-4B8956FCD34B}" type="sibTrans" cxnId="{0E8B3353-1426-495F-9ECE-842117BCC147}">
      <dgm:prSet/>
      <dgm:spPr/>
      <dgm:t>
        <a:bodyPr/>
        <a:lstStyle/>
        <a:p>
          <a:endParaRPr lang="es-CO"/>
        </a:p>
      </dgm:t>
    </dgm:pt>
    <dgm:pt modelId="{4DAAA5A2-BC72-436D-9B36-2D621F25AEB5}">
      <dgm:prSet/>
      <dgm:spPr/>
      <dgm:t>
        <a:bodyPr/>
        <a:lstStyle/>
        <a:p>
          <a:r>
            <a:rPr lang="es-MX" dirty="0"/>
            <a:t>Documentos</a:t>
          </a:r>
          <a:endParaRPr lang="es-CO" dirty="0"/>
        </a:p>
      </dgm:t>
    </dgm:pt>
    <dgm:pt modelId="{A444EAD3-AC2F-423C-A748-E2850DBDD9A9}" type="parTrans" cxnId="{D3B017BB-92DE-42AB-81BD-1CB801E51642}">
      <dgm:prSet/>
      <dgm:spPr/>
      <dgm:t>
        <a:bodyPr/>
        <a:lstStyle/>
        <a:p>
          <a:endParaRPr lang="es-CO"/>
        </a:p>
      </dgm:t>
    </dgm:pt>
    <dgm:pt modelId="{8D6E04ED-BC5D-45A4-B65F-144F052977CE}" type="sibTrans" cxnId="{D3B017BB-92DE-42AB-81BD-1CB801E51642}">
      <dgm:prSet/>
      <dgm:spPr/>
      <dgm:t>
        <a:bodyPr/>
        <a:lstStyle/>
        <a:p>
          <a:endParaRPr lang="es-CO"/>
        </a:p>
      </dgm:t>
    </dgm:pt>
    <dgm:pt modelId="{B91730D4-1763-45EB-8F75-F75DB642182A}" type="pres">
      <dgm:prSet presAssocID="{10C80EED-B1CE-40DC-81A4-524FB6172F25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CF37017A-AF75-4CEC-8F93-EE6626A422FD}" type="pres">
      <dgm:prSet presAssocID="{10C80EED-B1CE-40DC-81A4-524FB6172F25}" presName="outerBox" presStyleCnt="0"/>
      <dgm:spPr/>
    </dgm:pt>
    <dgm:pt modelId="{6E464F01-939E-4458-9408-A63CB4BAD6DB}" type="pres">
      <dgm:prSet presAssocID="{10C80EED-B1CE-40DC-81A4-524FB6172F25}" presName="outerBoxParent" presStyleLbl="node1" presStyleIdx="0" presStyleCnt="3" custLinFactNeighborX="-5514" custLinFactNeighborY="-31720"/>
      <dgm:spPr/>
    </dgm:pt>
    <dgm:pt modelId="{28EF4174-13A1-4F53-8EF0-43790D6E77A9}" type="pres">
      <dgm:prSet presAssocID="{10C80EED-B1CE-40DC-81A4-524FB6172F25}" presName="outerBoxChildren" presStyleCnt="0"/>
      <dgm:spPr/>
    </dgm:pt>
    <dgm:pt modelId="{F87C3C9D-B783-44F3-8B7E-A1E199F62DBB}" type="pres">
      <dgm:prSet presAssocID="{10C80EED-B1CE-40DC-81A4-524FB6172F25}" presName="middleBox" presStyleCnt="0"/>
      <dgm:spPr/>
    </dgm:pt>
    <dgm:pt modelId="{F482DB06-9D63-4C22-947B-958A84CCF4F1}" type="pres">
      <dgm:prSet presAssocID="{10C80EED-B1CE-40DC-81A4-524FB6172F25}" presName="middleBoxParent" presStyleLbl="node1" presStyleIdx="1" presStyleCnt="3"/>
      <dgm:spPr/>
    </dgm:pt>
    <dgm:pt modelId="{76A50E9E-E56F-4E76-BE92-839213F7F48C}" type="pres">
      <dgm:prSet presAssocID="{10C80EED-B1CE-40DC-81A4-524FB6172F25}" presName="middleBoxChildren" presStyleCnt="0"/>
      <dgm:spPr/>
    </dgm:pt>
    <dgm:pt modelId="{CC440DF4-CD91-4FAA-A95F-8CA87F1A7712}" type="pres">
      <dgm:prSet presAssocID="{10C80EED-B1CE-40DC-81A4-524FB6172F25}" presName="centerBox" presStyleCnt="0"/>
      <dgm:spPr/>
    </dgm:pt>
    <dgm:pt modelId="{342F0E79-68A5-4107-BA7A-0ED423E92CCC}" type="pres">
      <dgm:prSet presAssocID="{10C80EED-B1CE-40DC-81A4-524FB6172F25}" presName="centerBoxParent" presStyleLbl="node1" presStyleIdx="2" presStyleCnt="3"/>
      <dgm:spPr/>
    </dgm:pt>
  </dgm:ptLst>
  <dgm:cxnLst>
    <dgm:cxn modelId="{2228695B-6E55-4047-8D38-E29ACD620CA9}" type="presOf" srcId="{4DAAA5A2-BC72-436D-9B36-2D621F25AEB5}" destId="{342F0E79-68A5-4107-BA7A-0ED423E92CCC}" srcOrd="0" destOrd="0" presId="urn:microsoft.com/office/officeart/2005/8/layout/target2"/>
    <dgm:cxn modelId="{AA6DBC6A-7B85-4A79-B6EA-9A1A43C495C4}" type="presOf" srcId="{9C109D42-30BA-4400-BD70-4EBE69643FFB}" destId="{F482DB06-9D63-4C22-947B-958A84CCF4F1}" srcOrd="0" destOrd="0" presId="urn:microsoft.com/office/officeart/2005/8/layout/target2"/>
    <dgm:cxn modelId="{0E8B3353-1426-495F-9ECE-842117BCC147}" srcId="{10C80EED-B1CE-40DC-81A4-524FB6172F25}" destId="{9C109D42-30BA-4400-BD70-4EBE69643FFB}" srcOrd="1" destOrd="0" parTransId="{15CA8B2B-D0F1-40C7-82FB-6706AB33EA06}" sibTransId="{8914C9A9-B020-4F69-9AAF-4B8956FCD34B}"/>
    <dgm:cxn modelId="{6F580075-0A22-44F6-9B4C-6685FB191A52}" type="presOf" srcId="{10C80EED-B1CE-40DC-81A4-524FB6172F25}" destId="{B91730D4-1763-45EB-8F75-F75DB642182A}" srcOrd="0" destOrd="0" presId="urn:microsoft.com/office/officeart/2005/8/layout/target2"/>
    <dgm:cxn modelId="{D7800C8D-BA4B-421B-BBE8-CF604B48F413}" srcId="{10C80EED-B1CE-40DC-81A4-524FB6172F25}" destId="{A244F5D6-A7E2-4613-9029-810EE70D9928}" srcOrd="0" destOrd="0" parTransId="{D9B111CD-C4B8-4D8F-AFDE-55FD20428399}" sibTransId="{4461B383-2E05-40DB-8EE8-BA98F7651F29}"/>
    <dgm:cxn modelId="{D3B017BB-92DE-42AB-81BD-1CB801E51642}" srcId="{10C80EED-B1CE-40DC-81A4-524FB6172F25}" destId="{4DAAA5A2-BC72-436D-9B36-2D621F25AEB5}" srcOrd="2" destOrd="0" parTransId="{A444EAD3-AC2F-423C-A748-E2850DBDD9A9}" sibTransId="{8D6E04ED-BC5D-45A4-B65F-144F052977CE}"/>
    <dgm:cxn modelId="{215128C0-F45A-47BD-9B28-C157753B2ED3}" type="presOf" srcId="{A244F5D6-A7E2-4613-9029-810EE70D9928}" destId="{6E464F01-939E-4458-9408-A63CB4BAD6DB}" srcOrd="0" destOrd="0" presId="urn:microsoft.com/office/officeart/2005/8/layout/target2"/>
    <dgm:cxn modelId="{5E0BA719-CDB9-4513-861A-D181590958C9}" type="presParOf" srcId="{B91730D4-1763-45EB-8F75-F75DB642182A}" destId="{CF37017A-AF75-4CEC-8F93-EE6626A422FD}" srcOrd="0" destOrd="0" presId="urn:microsoft.com/office/officeart/2005/8/layout/target2"/>
    <dgm:cxn modelId="{0F705534-1428-4F2D-96AF-C141B7B8BA88}" type="presParOf" srcId="{CF37017A-AF75-4CEC-8F93-EE6626A422FD}" destId="{6E464F01-939E-4458-9408-A63CB4BAD6DB}" srcOrd="0" destOrd="0" presId="urn:microsoft.com/office/officeart/2005/8/layout/target2"/>
    <dgm:cxn modelId="{E16DCE17-120D-4482-9071-19229F183D48}" type="presParOf" srcId="{CF37017A-AF75-4CEC-8F93-EE6626A422FD}" destId="{28EF4174-13A1-4F53-8EF0-43790D6E77A9}" srcOrd="1" destOrd="0" presId="urn:microsoft.com/office/officeart/2005/8/layout/target2"/>
    <dgm:cxn modelId="{B36ADCC0-9C6E-4DC7-984B-6E22AA63C15D}" type="presParOf" srcId="{B91730D4-1763-45EB-8F75-F75DB642182A}" destId="{F87C3C9D-B783-44F3-8B7E-A1E199F62DBB}" srcOrd="1" destOrd="0" presId="urn:microsoft.com/office/officeart/2005/8/layout/target2"/>
    <dgm:cxn modelId="{C6B912C4-F363-4C27-88C7-B57DEEED55B9}" type="presParOf" srcId="{F87C3C9D-B783-44F3-8B7E-A1E199F62DBB}" destId="{F482DB06-9D63-4C22-947B-958A84CCF4F1}" srcOrd="0" destOrd="0" presId="urn:microsoft.com/office/officeart/2005/8/layout/target2"/>
    <dgm:cxn modelId="{360D9315-61EF-441B-86A1-CE5C83B912CA}" type="presParOf" srcId="{F87C3C9D-B783-44F3-8B7E-A1E199F62DBB}" destId="{76A50E9E-E56F-4E76-BE92-839213F7F48C}" srcOrd="1" destOrd="0" presId="urn:microsoft.com/office/officeart/2005/8/layout/target2"/>
    <dgm:cxn modelId="{6E1E3463-5D70-443A-BCA8-C43528CDCAFF}" type="presParOf" srcId="{B91730D4-1763-45EB-8F75-F75DB642182A}" destId="{CC440DF4-CD91-4FAA-A95F-8CA87F1A7712}" srcOrd="2" destOrd="0" presId="urn:microsoft.com/office/officeart/2005/8/layout/target2"/>
    <dgm:cxn modelId="{F58CAC80-88E1-4DD9-BFAD-18E3B391E25F}" type="presParOf" srcId="{CC440DF4-CD91-4FAA-A95F-8CA87F1A7712}" destId="{342F0E79-68A5-4107-BA7A-0ED423E92CCC}" srcOrd="0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C80EED-B1CE-40DC-81A4-524FB6172F25}" type="doc">
      <dgm:prSet loTypeId="urn:microsoft.com/office/officeart/2005/8/layout/target2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A244F5D6-A7E2-4613-9029-810EE70D9928}">
      <dgm:prSet/>
      <dgm:spPr/>
      <dgm:t>
        <a:bodyPr/>
        <a:lstStyle/>
        <a:p>
          <a:r>
            <a:rPr lang="es-MX" dirty="0"/>
            <a:t>Base de datos</a:t>
          </a:r>
          <a:endParaRPr lang="es-CO" dirty="0"/>
        </a:p>
      </dgm:t>
    </dgm:pt>
    <dgm:pt modelId="{D9B111CD-C4B8-4D8F-AFDE-55FD20428399}" type="parTrans" cxnId="{D7800C8D-BA4B-421B-BBE8-CF604B48F413}">
      <dgm:prSet/>
      <dgm:spPr/>
      <dgm:t>
        <a:bodyPr/>
        <a:lstStyle/>
        <a:p>
          <a:endParaRPr lang="es-CO"/>
        </a:p>
      </dgm:t>
    </dgm:pt>
    <dgm:pt modelId="{4461B383-2E05-40DB-8EE8-BA98F7651F29}" type="sibTrans" cxnId="{D7800C8D-BA4B-421B-BBE8-CF604B48F413}">
      <dgm:prSet/>
      <dgm:spPr/>
      <dgm:t>
        <a:bodyPr/>
        <a:lstStyle/>
        <a:p>
          <a:endParaRPr lang="es-CO"/>
        </a:p>
      </dgm:t>
    </dgm:pt>
    <dgm:pt modelId="{9C109D42-30BA-4400-BD70-4EBE69643FFB}">
      <dgm:prSet/>
      <dgm:spPr/>
      <dgm:t>
        <a:bodyPr/>
        <a:lstStyle/>
        <a:p>
          <a:r>
            <a:rPr lang="es-MX" dirty="0"/>
            <a:t>Colecciones (una a muchas)</a:t>
          </a:r>
          <a:endParaRPr lang="es-CO" dirty="0"/>
        </a:p>
      </dgm:t>
    </dgm:pt>
    <dgm:pt modelId="{15CA8B2B-D0F1-40C7-82FB-6706AB33EA06}" type="parTrans" cxnId="{0E8B3353-1426-495F-9ECE-842117BCC147}">
      <dgm:prSet/>
      <dgm:spPr/>
      <dgm:t>
        <a:bodyPr/>
        <a:lstStyle/>
        <a:p>
          <a:endParaRPr lang="es-CO"/>
        </a:p>
      </dgm:t>
    </dgm:pt>
    <dgm:pt modelId="{8914C9A9-B020-4F69-9AAF-4B8956FCD34B}" type="sibTrans" cxnId="{0E8B3353-1426-495F-9ECE-842117BCC147}">
      <dgm:prSet/>
      <dgm:spPr/>
      <dgm:t>
        <a:bodyPr/>
        <a:lstStyle/>
        <a:p>
          <a:endParaRPr lang="es-CO"/>
        </a:p>
      </dgm:t>
    </dgm:pt>
    <dgm:pt modelId="{4DAAA5A2-BC72-436D-9B36-2D621F25AEB5}">
      <dgm:prSet/>
      <dgm:spPr/>
      <dgm:t>
        <a:bodyPr/>
        <a:lstStyle/>
        <a:p>
          <a:r>
            <a:rPr lang="es-MX" dirty="0"/>
            <a:t>Documentos</a:t>
          </a:r>
          <a:endParaRPr lang="es-CO" dirty="0"/>
        </a:p>
      </dgm:t>
    </dgm:pt>
    <dgm:pt modelId="{A444EAD3-AC2F-423C-A748-E2850DBDD9A9}" type="parTrans" cxnId="{D3B017BB-92DE-42AB-81BD-1CB801E51642}">
      <dgm:prSet/>
      <dgm:spPr/>
      <dgm:t>
        <a:bodyPr/>
        <a:lstStyle/>
        <a:p>
          <a:endParaRPr lang="es-CO"/>
        </a:p>
      </dgm:t>
    </dgm:pt>
    <dgm:pt modelId="{8D6E04ED-BC5D-45A4-B65F-144F052977CE}" type="sibTrans" cxnId="{D3B017BB-92DE-42AB-81BD-1CB801E51642}">
      <dgm:prSet/>
      <dgm:spPr/>
      <dgm:t>
        <a:bodyPr/>
        <a:lstStyle/>
        <a:p>
          <a:endParaRPr lang="es-CO"/>
        </a:p>
      </dgm:t>
    </dgm:pt>
    <dgm:pt modelId="{B91730D4-1763-45EB-8F75-F75DB642182A}" type="pres">
      <dgm:prSet presAssocID="{10C80EED-B1CE-40DC-81A4-524FB6172F25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CF37017A-AF75-4CEC-8F93-EE6626A422FD}" type="pres">
      <dgm:prSet presAssocID="{10C80EED-B1CE-40DC-81A4-524FB6172F25}" presName="outerBox" presStyleCnt="0"/>
      <dgm:spPr/>
    </dgm:pt>
    <dgm:pt modelId="{6E464F01-939E-4458-9408-A63CB4BAD6DB}" type="pres">
      <dgm:prSet presAssocID="{10C80EED-B1CE-40DC-81A4-524FB6172F25}" presName="outerBoxParent" presStyleLbl="node1" presStyleIdx="0" presStyleCnt="3" custLinFactNeighborX="-5514" custLinFactNeighborY="-31720"/>
      <dgm:spPr/>
    </dgm:pt>
    <dgm:pt modelId="{28EF4174-13A1-4F53-8EF0-43790D6E77A9}" type="pres">
      <dgm:prSet presAssocID="{10C80EED-B1CE-40DC-81A4-524FB6172F25}" presName="outerBoxChildren" presStyleCnt="0"/>
      <dgm:spPr/>
    </dgm:pt>
    <dgm:pt modelId="{F87C3C9D-B783-44F3-8B7E-A1E199F62DBB}" type="pres">
      <dgm:prSet presAssocID="{10C80EED-B1CE-40DC-81A4-524FB6172F25}" presName="middleBox" presStyleCnt="0"/>
      <dgm:spPr/>
    </dgm:pt>
    <dgm:pt modelId="{F482DB06-9D63-4C22-947B-958A84CCF4F1}" type="pres">
      <dgm:prSet presAssocID="{10C80EED-B1CE-40DC-81A4-524FB6172F25}" presName="middleBoxParent" presStyleLbl="node1" presStyleIdx="1" presStyleCnt="3"/>
      <dgm:spPr/>
    </dgm:pt>
    <dgm:pt modelId="{76A50E9E-E56F-4E76-BE92-839213F7F48C}" type="pres">
      <dgm:prSet presAssocID="{10C80EED-B1CE-40DC-81A4-524FB6172F25}" presName="middleBoxChildren" presStyleCnt="0"/>
      <dgm:spPr/>
    </dgm:pt>
    <dgm:pt modelId="{CC440DF4-CD91-4FAA-A95F-8CA87F1A7712}" type="pres">
      <dgm:prSet presAssocID="{10C80EED-B1CE-40DC-81A4-524FB6172F25}" presName="centerBox" presStyleCnt="0"/>
      <dgm:spPr/>
    </dgm:pt>
    <dgm:pt modelId="{342F0E79-68A5-4107-BA7A-0ED423E92CCC}" type="pres">
      <dgm:prSet presAssocID="{10C80EED-B1CE-40DC-81A4-524FB6172F25}" presName="centerBoxParent" presStyleLbl="node1" presStyleIdx="2" presStyleCnt="3"/>
      <dgm:spPr/>
    </dgm:pt>
  </dgm:ptLst>
  <dgm:cxnLst>
    <dgm:cxn modelId="{2228695B-6E55-4047-8D38-E29ACD620CA9}" type="presOf" srcId="{4DAAA5A2-BC72-436D-9B36-2D621F25AEB5}" destId="{342F0E79-68A5-4107-BA7A-0ED423E92CCC}" srcOrd="0" destOrd="0" presId="urn:microsoft.com/office/officeart/2005/8/layout/target2"/>
    <dgm:cxn modelId="{AA6DBC6A-7B85-4A79-B6EA-9A1A43C495C4}" type="presOf" srcId="{9C109D42-30BA-4400-BD70-4EBE69643FFB}" destId="{F482DB06-9D63-4C22-947B-958A84CCF4F1}" srcOrd="0" destOrd="0" presId="urn:microsoft.com/office/officeart/2005/8/layout/target2"/>
    <dgm:cxn modelId="{0E8B3353-1426-495F-9ECE-842117BCC147}" srcId="{10C80EED-B1CE-40DC-81A4-524FB6172F25}" destId="{9C109D42-30BA-4400-BD70-4EBE69643FFB}" srcOrd="1" destOrd="0" parTransId="{15CA8B2B-D0F1-40C7-82FB-6706AB33EA06}" sibTransId="{8914C9A9-B020-4F69-9AAF-4B8956FCD34B}"/>
    <dgm:cxn modelId="{6F580075-0A22-44F6-9B4C-6685FB191A52}" type="presOf" srcId="{10C80EED-B1CE-40DC-81A4-524FB6172F25}" destId="{B91730D4-1763-45EB-8F75-F75DB642182A}" srcOrd="0" destOrd="0" presId="urn:microsoft.com/office/officeart/2005/8/layout/target2"/>
    <dgm:cxn modelId="{D7800C8D-BA4B-421B-BBE8-CF604B48F413}" srcId="{10C80EED-B1CE-40DC-81A4-524FB6172F25}" destId="{A244F5D6-A7E2-4613-9029-810EE70D9928}" srcOrd="0" destOrd="0" parTransId="{D9B111CD-C4B8-4D8F-AFDE-55FD20428399}" sibTransId="{4461B383-2E05-40DB-8EE8-BA98F7651F29}"/>
    <dgm:cxn modelId="{D3B017BB-92DE-42AB-81BD-1CB801E51642}" srcId="{10C80EED-B1CE-40DC-81A4-524FB6172F25}" destId="{4DAAA5A2-BC72-436D-9B36-2D621F25AEB5}" srcOrd="2" destOrd="0" parTransId="{A444EAD3-AC2F-423C-A748-E2850DBDD9A9}" sibTransId="{8D6E04ED-BC5D-45A4-B65F-144F052977CE}"/>
    <dgm:cxn modelId="{215128C0-F45A-47BD-9B28-C157753B2ED3}" type="presOf" srcId="{A244F5D6-A7E2-4613-9029-810EE70D9928}" destId="{6E464F01-939E-4458-9408-A63CB4BAD6DB}" srcOrd="0" destOrd="0" presId="urn:microsoft.com/office/officeart/2005/8/layout/target2"/>
    <dgm:cxn modelId="{5E0BA719-CDB9-4513-861A-D181590958C9}" type="presParOf" srcId="{B91730D4-1763-45EB-8F75-F75DB642182A}" destId="{CF37017A-AF75-4CEC-8F93-EE6626A422FD}" srcOrd="0" destOrd="0" presId="urn:microsoft.com/office/officeart/2005/8/layout/target2"/>
    <dgm:cxn modelId="{0F705534-1428-4F2D-96AF-C141B7B8BA88}" type="presParOf" srcId="{CF37017A-AF75-4CEC-8F93-EE6626A422FD}" destId="{6E464F01-939E-4458-9408-A63CB4BAD6DB}" srcOrd="0" destOrd="0" presId="urn:microsoft.com/office/officeart/2005/8/layout/target2"/>
    <dgm:cxn modelId="{E16DCE17-120D-4482-9071-19229F183D48}" type="presParOf" srcId="{CF37017A-AF75-4CEC-8F93-EE6626A422FD}" destId="{28EF4174-13A1-4F53-8EF0-43790D6E77A9}" srcOrd="1" destOrd="0" presId="urn:microsoft.com/office/officeart/2005/8/layout/target2"/>
    <dgm:cxn modelId="{B36ADCC0-9C6E-4DC7-984B-6E22AA63C15D}" type="presParOf" srcId="{B91730D4-1763-45EB-8F75-F75DB642182A}" destId="{F87C3C9D-B783-44F3-8B7E-A1E199F62DBB}" srcOrd="1" destOrd="0" presId="urn:microsoft.com/office/officeart/2005/8/layout/target2"/>
    <dgm:cxn modelId="{C6B912C4-F363-4C27-88C7-B57DEEED55B9}" type="presParOf" srcId="{F87C3C9D-B783-44F3-8B7E-A1E199F62DBB}" destId="{F482DB06-9D63-4C22-947B-958A84CCF4F1}" srcOrd="0" destOrd="0" presId="urn:microsoft.com/office/officeart/2005/8/layout/target2"/>
    <dgm:cxn modelId="{360D9315-61EF-441B-86A1-CE5C83B912CA}" type="presParOf" srcId="{F87C3C9D-B783-44F3-8B7E-A1E199F62DBB}" destId="{76A50E9E-E56F-4E76-BE92-839213F7F48C}" srcOrd="1" destOrd="0" presId="urn:microsoft.com/office/officeart/2005/8/layout/target2"/>
    <dgm:cxn modelId="{6E1E3463-5D70-443A-BCA8-C43528CDCAFF}" type="presParOf" srcId="{B91730D4-1763-45EB-8F75-F75DB642182A}" destId="{CC440DF4-CD91-4FAA-A95F-8CA87F1A7712}" srcOrd="2" destOrd="0" presId="urn:microsoft.com/office/officeart/2005/8/layout/target2"/>
    <dgm:cxn modelId="{F58CAC80-88E1-4DD9-BFAD-18E3B391E25F}" type="presParOf" srcId="{CC440DF4-CD91-4FAA-A95F-8CA87F1A7712}" destId="{342F0E79-68A5-4107-BA7A-0ED423E92CCC}" srcOrd="0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94935D1-7CED-434A-AAA3-61A0E1E4B9B3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4B0D94E9-1963-448F-85A0-D2991DE22DDB}">
      <dgm:prSet/>
      <dgm:spPr/>
      <dgm:t>
        <a:bodyPr/>
        <a:lstStyle/>
        <a:p>
          <a:r>
            <a:rPr lang="es-MX" b="1"/>
            <a:t>Insertar insert</a:t>
          </a:r>
          <a:endParaRPr lang="es-CO"/>
        </a:p>
      </dgm:t>
    </dgm:pt>
    <dgm:pt modelId="{7B5C4B4A-EDE6-4713-B048-BFCD5F288A81}" type="parTrans" cxnId="{5D6531CD-105F-412A-952F-19DFD1CA87D3}">
      <dgm:prSet/>
      <dgm:spPr/>
      <dgm:t>
        <a:bodyPr/>
        <a:lstStyle/>
        <a:p>
          <a:endParaRPr lang="es-CO"/>
        </a:p>
      </dgm:t>
    </dgm:pt>
    <dgm:pt modelId="{0D72BA23-D095-4A45-9D6C-2ED7516113AF}" type="sibTrans" cxnId="{5D6531CD-105F-412A-952F-19DFD1CA87D3}">
      <dgm:prSet/>
      <dgm:spPr/>
      <dgm:t>
        <a:bodyPr/>
        <a:lstStyle/>
        <a:p>
          <a:endParaRPr lang="es-CO"/>
        </a:p>
      </dgm:t>
    </dgm:pt>
    <dgm:pt modelId="{DA1F64E7-86C5-4469-915F-1C4C48017AB3}">
      <dgm:prSet/>
      <dgm:spPr/>
      <dgm:t>
        <a:bodyPr/>
        <a:lstStyle/>
        <a:p>
          <a:r>
            <a:rPr lang="es-MX" b="1" dirty="0"/>
            <a:t>Actualizar: </a:t>
          </a:r>
          <a:r>
            <a:rPr lang="es-MX" b="1" dirty="0" err="1"/>
            <a:t>update</a:t>
          </a:r>
          <a:endParaRPr lang="es-CO" dirty="0"/>
        </a:p>
      </dgm:t>
    </dgm:pt>
    <dgm:pt modelId="{FA821FF5-3B6C-47D6-9E68-538D1B72F3A5}" type="parTrans" cxnId="{F3CA58AD-39E6-4FC2-B3B9-6624580F201C}">
      <dgm:prSet/>
      <dgm:spPr/>
      <dgm:t>
        <a:bodyPr/>
        <a:lstStyle/>
        <a:p>
          <a:endParaRPr lang="es-CO"/>
        </a:p>
      </dgm:t>
    </dgm:pt>
    <dgm:pt modelId="{22ADA7ED-1B10-43CF-AB0D-DCCC720D44AE}" type="sibTrans" cxnId="{F3CA58AD-39E6-4FC2-B3B9-6624580F201C}">
      <dgm:prSet/>
      <dgm:spPr/>
      <dgm:t>
        <a:bodyPr/>
        <a:lstStyle/>
        <a:p>
          <a:endParaRPr lang="es-CO"/>
        </a:p>
      </dgm:t>
    </dgm:pt>
    <dgm:pt modelId="{4EF4B569-D9C7-47EF-B56B-DEEAD0AF76A9}">
      <dgm:prSet/>
      <dgm:spPr/>
      <dgm:t>
        <a:bodyPr/>
        <a:lstStyle/>
        <a:p>
          <a:r>
            <a:rPr lang="es-MX" b="1"/>
            <a:t>Borrar:  delete</a:t>
          </a:r>
          <a:endParaRPr lang="es-CO"/>
        </a:p>
      </dgm:t>
    </dgm:pt>
    <dgm:pt modelId="{9A735046-3CD4-4C82-BCCF-0963F6C862D6}" type="parTrans" cxnId="{925C8C73-31D3-4CEC-98D8-59B85DAEFBCF}">
      <dgm:prSet/>
      <dgm:spPr/>
      <dgm:t>
        <a:bodyPr/>
        <a:lstStyle/>
        <a:p>
          <a:endParaRPr lang="es-CO"/>
        </a:p>
      </dgm:t>
    </dgm:pt>
    <dgm:pt modelId="{A18774BA-3F59-46D4-ABE6-7AF4C14EEAB1}" type="sibTrans" cxnId="{925C8C73-31D3-4CEC-98D8-59B85DAEFBCF}">
      <dgm:prSet/>
      <dgm:spPr/>
      <dgm:t>
        <a:bodyPr/>
        <a:lstStyle/>
        <a:p>
          <a:endParaRPr lang="es-CO"/>
        </a:p>
      </dgm:t>
    </dgm:pt>
    <dgm:pt modelId="{77984BA4-A593-455C-9673-28183A95D61A}">
      <dgm:prSet/>
      <dgm:spPr/>
      <dgm:t>
        <a:bodyPr/>
        <a:lstStyle/>
        <a:p>
          <a:r>
            <a:rPr lang="es-MX" b="1"/>
            <a:t>Consultar: find</a:t>
          </a:r>
          <a:endParaRPr lang="es-CO"/>
        </a:p>
      </dgm:t>
    </dgm:pt>
    <dgm:pt modelId="{CF5601BA-6AC3-4199-9F28-80146BBECEEA}" type="parTrans" cxnId="{BC3FB3D1-9248-4621-B977-EEC42358AFE0}">
      <dgm:prSet/>
      <dgm:spPr/>
      <dgm:t>
        <a:bodyPr/>
        <a:lstStyle/>
        <a:p>
          <a:endParaRPr lang="es-CO"/>
        </a:p>
      </dgm:t>
    </dgm:pt>
    <dgm:pt modelId="{C85F184B-8823-4629-BDCB-920B05B1F91B}" type="sibTrans" cxnId="{BC3FB3D1-9248-4621-B977-EEC42358AFE0}">
      <dgm:prSet/>
      <dgm:spPr/>
      <dgm:t>
        <a:bodyPr/>
        <a:lstStyle/>
        <a:p>
          <a:endParaRPr lang="es-CO"/>
        </a:p>
      </dgm:t>
    </dgm:pt>
    <dgm:pt modelId="{BE6EE708-F2F2-44C3-BBA1-D16B9FB190F2}" type="pres">
      <dgm:prSet presAssocID="{E94935D1-7CED-434A-AAA3-61A0E1E4B9B3}" presName="matrix" presStyleCnt="0">
        <dgm:presLayoutVars>
          <dgm:chMax val="1"/>
          <dgm:dir/>
          <dgm:resizeHandles val="exact"/>
        </dgm:presLayoutVars>
      </dgm:prSet>
      <dgm:spPr/>
    </dgm:pt>
    <dgm:pt modelId="{5414B517-C212-4C0B-B210-B3842769EDE9}" type="pres">
      <dgm:prSet presAssocID="{E94935D1-7CED-434A-AAA3-61A0E1E4B9B3}" presName="diamond" presStyleLbl="bgShp" presStyleIdx="0" presStyleCnt="1"/>
      <dgm:spPr/>
    </dgm:pt>
    <dgm:pt modelId="{05B1F287-5C80-46E1-8065-B8D0017F1E38}" type="pres">
      <dgm:prSet presAssocID="{E94935D1-7CED-434A-AAA3-61A0E1E4B9B3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3C7E37D-D5B6-4D21-8108-03E9092408F0}" type="pres">
      <dgm:prSet presAssocID="{E94935D1-7CED-434A-AAA3-61A0E1E4B9B3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C9899AF-7611-4C0F-89AE-703D4E31806A}" type="pres">
      <dgm:prSet presAssocID="{E94935D1-7CED-434A-AAA3-61A0E1E4B9B3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1D8B0A33-B450-4C1E-8CF1-C7E5F89B92BC}" type="pres">
      <dgm:prSet presAssocID="{E94935D1-7CED-434A-AAA3-61A0E1E4B9B3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11D5F21B-1B0E-4AEB-B288-8B66A23022CA}" type="presOf" srcId="{4B0D94E9-1963-448F-85A0-D2991DE22DDB}" destId="{05B1F287-5C80-46E1-8065-B8D0017F1E38}" srcOrd="0" destOrd="0" presId="urn:microsoft.com/office/officeart/2005/8/layout/matrix3"/>
    <dgm:cxn modelId="{5663761E-D18E-4AF9-8C21-7D88FFB206C1}" type="presOf" srcId="{E94935D1-7CED-434A-AAA3-61A0E1E4B9B3}" destId="{BE6EE708-F2F2-44C3-BBA1-D16B9FB190F2}" srcOrd="0" destOrd="0" presId="urn:microsoft.com/office/officeart/2005/8/layout/matrix3"/>
    <dgm:cxn modelId="{CDF1B840-F4CE-405E-9F47-1723D7DAB110}" type="presOf" srcId="{77984BA4-A593-455C-9673-28183A95D61A}" destId="{1D8B0A33-B450-4C1E-8CF1-C7E5F89B92BC}" srcOrd="0" destOrd="0" presId="urn:microsoft.com/office/officeart/2005/8/layout/matrix3"/>
    <dgm:cxn modelId="{AF0E334D-875E-497F-8E71-48FE8211C6FA}" type="presOf" srcId="{4EF4B569-D9C7-47EF-B56B-DEEAD0AF76A9}" destId="{5C9899AF-7611-4C0F-89AE-703D4E31806A}" srcOrd="0" destOrd="0" presId="urn:microsoft.com/office/officeart/2005/8/layout/matrix3"/>
    <dgm:cxn modelId="{925C8C73-31D3-4CEC-98D8-59B85DAEFBCF}" srcId="{E94935D1-7CED-434A-AAA3-61A0E1E4B9B3}" destId="{4EF4B569-D9C7-47EF-B56B-DEEAD0AF76A9}" srcOrd="2" destOrd="0" parTransId="{9A735046-3CD4-4C82-BCCF-0963F6C862D6}" sibTransId="{A18774BA-3F59-46D4-ABE6-7AF4C14EEAB1}"/>
    <dgm:cxn modelId="{F3CA58AD-39E6-4FC2-B3B9-6624580F201C}" srcId="{E94935D1-7CED-434A-AAA3-61A0E1E4B9B3}" destId="{DA1F64E7-86C5-4469-915F-1C4C48017AB3}" srcOrd="1" destOrd="0" parTransId="{FA821FF5-3B6C-47D6-9E68-538D1B72F3A5}" sibTransId="{22ADA7ED-1B10-43CF-AB0D-DCCC720D44AE}"/>
    <dgm:cxn modelId="{5D6531CD-105F-412A-952F-19DFD1CA87D3}" srcId="{E94935D1-7CED-434A-AAA3-61A0E1E4B9B3}" destId="{4B0D94E9-1963-448F-85A0-D2991DE22DDB}" srcOrd="0" destOrd="0" parTransId="{7B5C4B4A-EDE6-4713-B048-BFCD5F288A81}" sibTransId="{0D72BA23-D095-4A45-9D6C-2ED7516113AF}"/>
    <dgm:cxn modelId="{BC3FB3D1-9248-4621-B977-EEC42358AFE0}" srcId="{E94935D1-7CED-434A-AAA3-61A0E1E4B9B3}" destId="{77984BA4-A593-455C-9673-28183A95D61A}" srcOrd="3" destOrd="0" parTransId="{CF5601BA-6AC3-4199-9F28-80146BBECEEA}" sibTransId="{C85F184B-8823-4629-BDCB-920B05B1F91B}"/>
    <dgm:cxn modelId="{D94B71F4-1166-46EF-A2B4-0ABF8B8A760A}" type="presOf" srcId="{DA1F64E7-86C5-4469-915F-1C4C48017AB3}" destId="{D3C7E37D-D5B6-4D21-8108-03E9092408F0}" srcOrd="0" destOrd="0" presId="urn:microsoft.com/office/officeart/2005/8/layout/matrix3"/>
    <dgm:cxn modelId="{5D27E7BC-42A0-4A29-A689-7B0A04B7975C}" type="presParOf" srcId="{BE6EE708-F2F2-44C3-BBA1-D16B9FB190F2}" destId="{5414B517-C212-4C0B-B210-B3842769EDE9}" srcOrd="0" destOrd="0" presId="urn:microsoft.com/office/officeart/2005/8/layout/matrix3"/>
    <dgm:cxn modelId="{E6330170-B5BA-4CE2-9B9C-148D2C804CB6}" type="presParOf" srcId="{BE6EE708-F2F2-44C3-BBA1-D16B9FB190F2}" destId="{05B1F287-5C80-46E1-8065-B8D0017F1E38}" srcOrd="1" destOrd="0" presId="urn:microsoft.com/office/officeart/2005/8/layout/matrix3"/>
    <dgm:cxn modelId="{29755387-B329-4092-993E-A8A03F7A6BE2}" type="presParOf" srcId="{BE6EE708-F2F2-44C3-BBA1-D16B9FB190F2}" destId="{D3C7E37D-D5B6-4D21-8108-03E9092408F0}" srcOrd="2" destOrd="0" presId="urn:microsoft.com/office/officeart/2005/8/layout/matrix3"/>
    <dgm:cxn modelId="{EE93C8B0-2B11-4C78-9C31-D95AC45F908C}" type="presParOf" srcId="{BE6EE708-F2F2-44C3-BBA1-D16B9FB190F2}" destId="{5C9899AF-7611-4C0F-89AE-703D4E31806A}" srcOrd="3" destOrd="0" presId="urn:microsoft.com/office/officeart/2005/8/layout/matrix3"/>
    <dgm:cxn modelId="{5E429033-8981-47E8-9BF1-F0DF8B4B0F8B}" type="presParOf" srcId="{BE6EE708-F2F2-44C3-BBA1-D16B9FB190F2}" destId="{1D8B0A33-B450-4C1E-8CF1-C7E5F89B92BC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464F01-939E-4458-9408-A63CB4BAD6DB}">
      <dsp:nvSpPr>
        <dsp:cNvPr id="0" name=""/>
        <dsp:cNvSpPr/>
      </dsp:nvSpPr>
      <dsp:spPr>
        <a:xfrm>
          <a:off x="0" y="0"/>
          <a:ext cx="7302210" cy="3287416"/>
        </a:xfrm>
        <a:prstGeom prst="roundRect">
          <a:avLst>
            <a:gd name="adj" fmla="val 85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255140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Base de datos</a:t>
          </a:r>
          <a:endParaRPr lang="es-CO" sz="3300" kern="1200" dirty="0"/>
        </a:p>
      </dsp:txBody>
      <dsp:txXfrm>
        <a:off x="81842" y="81842"/>
        <a:ext cx="7138526" cy="3123732"/>
      </dsp:txXfrm>
    </dsp:sp>
    <dsp:sp modelId="{F482DB06-9D63-4C22-947B-958A84CCF4F1}">
      <dsp:nvSpPr>
        <dsp:cNvPr id="0" name=""/>
        <dsp:cNvSpPr/>
      </dsp:nvSpPr>
      <dsp:spPr>
        <a:xfrm>
          <a:off x="182555" y="821854"/>
          <a:ext cx="6937099" cy="2301191"/>
        </a:xfrm>
        <a:prstGeom prst="roundRect">
          <a:avLst>
            <a:gd name="adj" fmla="val 10500"/>
          </a:avLst>
        </a:prstGeom>
        <a:solidFill>
          <a:schemeClr val="accent4">
            <a:hueOff val="-5149638"/>
            <a:satOff val="34644"/>
            <a:lumOff val="-166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461256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Colecciones (una a muchas)</a:t>
          </a:r>
          <a:endParaRPr lang="es-CO" sz="3300" kern="1200" dirty="0"/>
        </a:p>
      </dsp:txBody>
      <dsp:txXfrm>
        <a:off x="253325" y="892624"/>
        <a:ext cx="6795559" cy="2159651"/>
      </dsp:txXfrm>
    </dsp:sp>
    <dsp:sp modelId="{342F0E79-68A5-4107-BA7A-0ED423E92CCC}">
      <dsp:nvSpPr>
        <dsp:cNvPr id="0" name=""/>
        <dsp:cNvSpPr/>
      </dsp:nvSpPr>
      <dsp:spPr>
        <a:xfrm>
          <a:off x="365110" y="1643708"/>
          <a:ext cx="6571989" cy="1314966"/>
        </a:xfrm>
        <a:prstGeom prst="roundRect">
          <a:avLst>
            <a:gd name="adj" fmla="val 10500"/>
          </a:avLst>
        </a:prstGeom>
        <a:solidFill>
          <a:schemeClr val="accent4">
            <a:hueOff val="-10299276"/>
            <a:satOff val="69287"/>
            <a:lumOff val="-3333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234696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Documentos</a:t>
          </a:r>
          <a:endParaRPr lang="es-CO" sz="3300" kern="1200" dirty="0"/>
        </a:p>
      </dsp:txBody>
      <dsp:txXfrm>
        <a:off x="405550" y="1684148"/>
        <a:ext cx="6491109" cy="12340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464F01-939E-4458-9408-A63CB4BAD6DB}">
      <dsp:nvSpPr>
        <dsp:cNvPr id="0" name=""/>
        <dsp:cNvSpPr/>
      </dsp:nvSpPr>
      <dsp:spPr>
        <a:xfrm>
          <a:off x="0" y="0"/>
          <a:ext cx="7302210" cy="3287416"/>
        </a:xfrm>
        <a:prstGeom prst="roundRect">
          <a:avLst>
            <a:gd name="adj" fmla="val 85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255140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Base de datos</a:t>
          </a:r>
          <a:endParaRPr lang="es-CO" sz="3300" kern="1200" dirty="0"/>
        </a:p>
      </dsp:txBody>
      <dsp:txXfrm>
        <a:off x="81842" y="81842"/>
        <a:ext cx="7138526" cy="3123732"/>
      </dsp:txXfrm>
    </dsp:sp>
    <dsp:sp modelId="{F482DB06-9D63-4C22-947B-958A84CCF4F1}">
      <dsp:nvSpPr>
        <dsp:cNvPr id="0" name=""/>
        <dsp:cNvSpPr/>
      </dsp:nvSpPr>
      <dsp:spPr>
        <a:xfrm>
          <a:off x="182555" y="821854"/>
          <a:ext cx="6937099" cy="2301191"/>
        </a:xfrm>
        <a:prstGeom prst="roundRect">
          <a:avLst>
            <a:gd name="adj" fmla="val 10500"/>
          </a:avLst>
        </a:prstGeom>
        <a:solidFill>
          <a:schemeClr val="accent4">
            <a:hueOff val="-5149638"/>
            <a:satOff val="34644"/>
            <a:lumOff val="-166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461256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Colecciones (una a muchas)</a:t>
          </a:r>
          <a:endParaRPr lang="es-CO" sz="3300" kern="1200" dirty="0"/>
        </a:p>
      </dsp:txBody>
      <dsp:txXfrm>
        <a:off x="253325" y="892624"/>
        <a:ext cx="6795559" cy="2159651"/>
      </dsp:txXfrm>
    </dsp:sp>
    <dsp:sp modelId="{342F0E79-68A5-4107-BA7A-0ED423E92CCC}">
      <dsp:nvSpPr>
        <dsp:cNvPr id="0" name=""/>
        <dsp:cNvSpPr/>
      </dsp:nvSpPr>
      <dsp:spPr>
        <a:xfrm>
          <a:off x="365110" y="1643708"/>
          <a:ext cx="6571989" cy="1314966"/>
        </a:xfrm>
        <a:prstGeom prst="roundRect">
          <a:avLst>
            <a:gd name="adj" fmla="val 10500"/>
          </a:avLst>
        </a:prstGeom>
        <a:solidFill>
          <a:schemeClr val="accent4">
            <a:hueOff val="-10299276"/>
            <a:satOff val="69287"/>
            <a:lumOff val="-3333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234696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Documentos</a:t>
          </a:r>
          <a:endParaRPr lang="es-CO" sz="3300" kern="1200" dirty="0"/>
        </a:p>
      </dsp:txBody>
      <dsp:txXfrm>
        <a:off x="405550" y="1684148"/>
        <a:ext cx="6491109" cy="12340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4B517-C212-4C0B-B210-B3842769EDE9}">
      <dsp:nvSpPr>
        <dsp:cNvPr id="0" name=""/>
        <dsp:cNvSpPr/>
      </dsp:nvSpPr>
      <dsp:spPr>
        <a:xfrm>
          <a:off x="3708412" y="0"/>
          <a:ext cx="5328591" cy="5328591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B1F287-5C80-46E1-8065-B8D0017F1E38}">
      <dsp:nvSpPr>
        <dsp:cNvPr id="0" name=""/>
        <dsp:cNvSpPr/>
      </dsp:nvSpPr>
      <dsp:spPr>
        <a:xfrm>
          <a:off x="4214628" y="506216"/>
          <a:ext cx="2078150" cy="2078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/>
            <a:t>Insertar insert</a:t>
          </a:r>
          <a:endParaRPr lang="es-CO" sz="2600" kern="1200"/>
        </a:p>
      </dsp:txBody>
      <dsp:txXfrm>
        <a:off x="4316075" y="607663"/>
        <a:ext cx="1875256" cy="1875256"/>
      </dsp:txXfrm>
    </dsp:sp>
    <dsp:sp modelId="{D3C7E37D-D5B6-4D21-8108-03E9092408F0}">
      <dsp:nvSpPr>
        <dsp:cNvPr id="0" name=""/>
        <dsp:cNvSpPr/>
      </dsp:nvSpPr>
      <dsp:spPr>
        <a:xfrm>
          <a:off x="6452636" y="506216"/>
          <a:ext cx="2078150" cy="2078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 dirty="0"/>
            <a:t>Actualizar: </a:t>
          </a:r>
          <a:r>
            <a:rPr lang="es-MX" sz="2600" b="1" kern="1200" dirty="0" err="1"/>
            <a:t>update</a:t>
          </a:r>
          <a:endParaRPr lang="es-CO" sz="2600" kern="1200" dirty="0"/>
        </a:p>
      </dsp:txBody>
      <dsp:txXfrm>
        <a:off x="6554083" y="607663"/>
        <a:ext cx="1875256" cy="1875256"/>
      </dsp:txXfrm>
    </dsp:sp>
    <dsp:sp modelId="{5C9899AF-7611-4C0F-89AE-703D4E31806A}">
      <dsp:nvSpPr>
        <dsp:cNvPr id="0" name=""/>
        <dsp:cNvSpPr/>
      </dsp:nvSpPr>
      <dsp:spPr>
        <a:xfrm>
          <a:off x="4214628" y="2744224"/>
          <a:ext cx="2078150" cy="2078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/>
            <a:t>Borrar:  delete</a:t>
          </a:r>
          <a:endParaRPr lang="es-CO" sz="2600" kern="1200"/>
        </a:p>
      </dsp:txBody>
      <dsp:txXfrm>
        <a:off x="4316075" y="2845671"/>
        <a:ext cx="1875256" cy="1875256"/>
      </dsp:txXfrm>
    </dsp:sp>
    <dsp:sp modelId="{1D8B0A33-B450-4C1E-8CF1-C7E5F89B92BC}">
      <dsp:nvSpPr>
        <dsp:cNvPr id="0" name=""/>
        <dsp:cNvSpPr/>
      </dsp:nvSpPr>
      <dsp:spPr>
        <a:xfrm>
          <a:off x="6452636" y="2744224"/>
          <a:ext cx="2078150" cy="2078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/>
            <a:t>Consultar: find</a:t>
          </a:r>
          <a:endParaRPr lang="es-CO" sz="2600" kern="1200"/>
        </a:p>
      </dsp:txBody>
      <dsp:txXfrm>
        <a:off x="6554083" y="2845671"/>
        <a:ext cx="1875256" cy="18752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C8F1D84B-F747-4821-8617-FBD61E8F4308}" type="datetime1">
              <a:rPr lang="es-ES" smtClean="0"/>
              <a:t>28/10/2022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s-ES" smtClean="0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DA87C823-BB9F-45DA-99AB-416A32E1B948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3EBA5BD7-F043-4D1B-AA17-CD412FC534DE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418" y="3085765"/>
            <a:ext cx="11259933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040" y="1020431"/>
            <a:ext cx="10990686" cy="1475013"/>
          </a:xfrm>
          <a:effectLst/>
        </p:spPr>
        <p:txBody>
          <a:bodyPr anchor="b">
            <a:normAutofit/>
          </a:bodyPr>
          <a:lstStyle>
            <a:lvl1pPr>
              <a:defRPr sz="3599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043" y="2495446"/>
            <a:ext cx="10990683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3970" y="5956138"/>
            <a:ext cx="2844059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040" y="5951812"/>
            <a:ext cx="6915409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5551" y="5956138"/>
            <a:ext cx="101617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9337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171" y="614407"/>
            <a:ext cx="11306393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041" y="702156"/>
            <a:ext cx="11026744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DB83-C382-4684-8887-65A03EA4FFF0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7446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6900" y="599725"/>
            <a:ext cx="2906060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9" y="675727"/>
            <a:ext cx="2003642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22" y="675727"/>
            <a:ext cx="7894223" cy="5183073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1331" y="5956138"/>
            <a:ext cx="13277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60E81D3-9B82-44CA-B1F9-FCEFDC87935B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722" y="5951812"/>
            <a:ext cx="7894223" cy="365125"/>
          </a:xfrm>
        </p:spPr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3895" y="5956138"/>
            <a:ext cx="116389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167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171" y="614407"/>
            <a:ext cx="11306393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702156"/>
            <a:ext cx="11026744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41" y="2180497"/>
            <a:ext cx="11026743" cy="36783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83AD5-F5AF-4BDC-901E-85A05CCFFAAA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5550" y="5956138"/>
            <a:ext cx="1052234" cy="365125"/>
          </a:xfrm>
        </p:spPr>
        <p:txBody>
          <a:bodyPr/>
          <a:lstStyle/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5441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700" y="5141975"/>
            <a:ext cx="1128792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2" y="3043911"/>
            <a:ext cx="11026743" cy="1497507"/>
          </a:xfrm>
        </p:spPr>
        <p:txBody>
          <a:bodyPr anchor="b">
            <a:normAutofit/>
          </a:bodyPr>
          <a:lstStyle>
            <a:lvl1pPr algn="l">
              <a:defRPr sz="3599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041" y="4541417"/>
            <a:ext cx="11026743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799" cap="all">
                <a:solidFill>
                  <a:schemeClr val="accent2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1D35CA-82F5-4AD4-B9EC-66E805B73542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82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866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042" y="2228004"/>
            <a:ext cx="5420978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6805" y="2228004"/>
            <a:ext cx="542098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CCE92-710B-4678-B1B1-EFCAA5CDF075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903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866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041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6989" y="2250893"/>
            <a:ext cx="5085750" cy="536005"/>
          </a:xfrm>
        </p:spPr>
        <p:txBody>
          <a:bodyPr anchor="b">
            <a:noAutofit/>
          </a:bodyPr>
          <a:lstStyle>
            <a:lvl1pPr marL="0" indent="0">
              <a:buNone/>
              <a:defRPr sz="2199" b="0">
                <a:solidFill>
                  <a:schemeClr val="accent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042" y="2926053"/>
            <a:ext cx="5391696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2037" y="2250893"/>
            <a:ext cx="5085748" cy="553373"/>
          </a:xfrm>
        </p:spPr>
        <p:txBody>
          <a:bodyPr anchor="b">
            <a:noAutofit/>
          </a:bodyPr>
          <a:lstStyle>
            <a:lvl1pPr marL="0" indent="0">
              <a:buNone/>
              <a:defRPr sz="2199" b="0">
                <a:solidFill>
                  <a:schemeClr val="accent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6090" y="2926053"/>
            <a:ext cx="5391696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B0F2C-25D9-4D7E-B43A-29A2E16C960D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582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568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744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4687D-B11B-47A5-95F6-B79DA932A6DF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5072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56DE-1E46-4450-9484-A739B4FADFBC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2669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700" y="5141973"/>
            <a:ext cx="11295258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5262296"/>
            <a:ext cx="4908166" cy="689514"/>
          </a:xfrm>
        </p:spPr>
        <p:txBody>
          <a:bodyPr anchor="ctr"/>
          <a:lstStyle>
            <a:lvl1pPr algn="l">
              <a:defRPr sz="1999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99" y="601200"/>
            <a:ext cx="11289899" cy="4204800"/>
          </a:xfrm>
        </p:spPr>
        <p:txBody>
          <a:bodyPr anchor="ctr">
            <a:normAutofit/>
          </a:bodyPr>
          <a:lstStyle>
            <a:lvl1pPr>
              <a:defRPr sz="1999">
                <a:solidFill>
                  <a:schemeClr val="tx2"/>
                </a:solidFill>
              </a:defRPr>
            </a:lvl1pPr>
            <a:lvl2pPr>
              <a:defRPr sz="1799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39329" y="5262297"/>
            <a:ext cx="5868458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063" indent="0">
              <a:buNone/>
              <a:defRPr sz="11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01838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4693389"/>
            <a:ext cx="11026744" cy="566738"/>
          </a:xfrm>
        </p:spPr>
        <p:txBody>
          <a:bodyPr anchor="b">
            <a:normAutofit/>
          </a:bodyPr>
          <a:lstStyle>
            <a:lvl1pPr algn="l">
              <a:defRPr sz="2399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701" y="599725"/>
            <a:ext cx="1128791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041" y="5260128"/>
            <a:ext cx="11026745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83AD5-F5AF-4BDC-901E-85A05CCFFAAA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9181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041" y="705124"/>
            <a:ext cx="11026744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041" y="2336003"/>
            <a:ext cx="11026744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3971" y="5956138"/>
            <a:ext cx="28440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28/10/2022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040" y="5951812"/>
            <a:ext cx="69154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5550" y="5956138"/>
            <a:ext cx="10522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9" name="Rectangle 8"/>
          <p:cNvSpPr/>
          <p:nvPr/>
        </p:nvSpPr>
        <p:spPr>
          <a:xfrm>
            <a:off x="446418" y="457200"/>
            <a:ext cx="3702356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0052" y="453643"/>
            <a:ext cx="3702356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0725" y="457200"/>
            <a:ext cx="3702356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2356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2799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5908" indent="-305908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799" kern="1200">
          <a:solidFill>
            <a:schemeClr val="tx2"/>
          </a:solidFill>
          <a:latin typeface="+mn-lt"/>
          <a:ea typeface="+mn-ea"/>
          <a:cs typeface="+mn-cs"/>
        </a:defRPr>
      </a:lvl1pPr>
      <a:lvl2pPr marL="629811" indent="-305908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99730" indent="-269919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1627" indent="-233930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1519" indent="-233930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9943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19934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25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16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godb.com/try/download/community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5">
            <a:extLst>
              <a:ext uri="{FF2B5EF4-FFF2-40B4-BE49-F238E27FC236}">
                <a16:creationId xmlns:a16="http://schemas.microsoft.com/office/drawing/2014/main" id="{24CA9A79-417B-B088-8FAE-6CB03B6AC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2387600"/>
          </a:xfrm>
        </p:spPr>
        <p:txBody>
          <a:bodyPr>
            <a:normAutofit/>
          </a:bodyPr>
          <a:lstStyle/>
          <a:p>
            <a:pPr algn="ctr"/>
            <a:r>
              <a:rPr lang="es-ES" sz="2400" b="1" dirty="0"/>
              <a:t>CAMILO BOHORQUEZ DALLOS</a:t>
            </a:r>
          </a:p>
          <a:p>
            <a:pPr algn="ctr">
              <a:spcAft>
                <a:spcPts val="0"/>
              </a:spcAft>
            </a:pP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Ingeniero de sistemas y computación</a:t>
            </a:r>
          </a:p>
          <a:p>
            <a:pPr algn="ctr">
              <a:spcAft>
                <a:spcPts val="0"/>
              </a:spcAft>
            </a:pP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Especialista en gerencia de proyectos</a:t>
            </a:r>
          </a:p>
          <a:p>
            <a:pPr algn="ctr">
              <a:spcAft>
                <a:spcPts val="0"/>
              </a:spcAft>
            </a:pPr>
            <a:r>
              <a:rPr lang="es-CO" sz="2400" kern="50" dirty="0" err="1">
                <a:latin typeface="+mj-lt"/>
                <a:ea typeface="WenQuanYi Zen Hei Sharp"/>
                <a:cs typeface="Lohit Devanagari"/>
              </a:rPr>
              <a:t>Msc</a:t>
            </a: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(c) en tecnologías de información</a:t>
            </a:r>
          </a:p>
          <a:p>
            <a:pPr algn="ctr"/>
            <a:endParaRPr lang="es-ES" sz="2400" dirty="0"/>
          </a:p>
          <a:p>
            <a:endParaRPr lang="es-CO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35212A-7C24-FB82-AA81-F5134C5D6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072" y="980728"/>
            <a:ext cx="6120680" cy="164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95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</a:t>
            </a:r>
            <a:r>
              <a:rPr lang="es-MX" sz="3200" b="1" dirty="0" err="1"/>
              <a:t>Compass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r>
              <a:rPr lang="es-MX" sz="3200" dirty="0"/>
              <a:t>Un explorador para manipular fácilmente su base de datos con MongoDB. 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 err="1"/>
              <a:t>Compass</a:t>
            </a:r>
            <a:r>
              <a:rPr lang="es-MX" sz="3200" dirty="0"/>
              <a:t>, intuitivo y flexible, proporciona visualizaciones detalladas de esquemas, métricas de rendimiento en tiempo real, capacidades de consulta sofisticadas y mucho más.</a:t>
            </a:r>
          </a:p>
        </p:txBody>
      </p:sp>
    </p:spTree>
    <p:extLst>
      <p:ext uri="{BB962C8B-B14F-4D97-AF65-F5344CB8AC3E}">
        <p14:creationId xmlns:p14="http://schemas.microsoft.com/office/powerpoint/2010/main" val="274906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</a:t>
            </a:r>
            <a:r>
              <a:rPr lang="es-MX" sz="3200" b="1" dirty="0" err="1"/>
              <a:t>Compass</a:t>
            </a:r>
            <a:r>
              <a:rPr lang="es-MX" sz="3200" b="1" dirty="0"/>
              <a:t> </a:t>
            </a:r>
            <a:r>
              <a:rPr lang="es-MX" sz="3200" b="1" dirty="0" err="1"/>
              <a:t>Download</a:t>
            </a:r>
            <a:endParaRPr lang="es-MX" sz="3200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71410D-B65B-5058-0BD3-F509B8207A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59"/>
          <a:stretch/>
        </p:blipFill>
        <p:spPr>
          <a:xfrm>
            <a:off x="1701924" y="2085583"/>
            <a:ext cx="8398668" cy="4168742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6E27BAA1-D460-D101-3E03-5E478FD8F23B}"/>
              </a:ext>
            </a:extLst>
          </p:cNvPr>
          <p:cNvSpPr/>
          <p:nvPr/>
        </p:nvSpPr>
        <p:spPr>
          <a:xfrm>
            <a:off x="3574132" y="2506232"/>
            <a:ext cx="5184576" cy="24366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E1126133-D875-4392-F15A-EA085220DF0E}"/>
              </a:ext>
            </a:extLst>
          </p:cNvPr>
          <p:cNvCxnSpPr/>
          <p:nvPr/>
        </p:nvCxnSpPr>
        <p:spPr>
          <a:xfrm>
            <a:off x="3718148" y="3645024"/>
            <a:ext cx="13537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98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Iniciar servicios</a:t>
            </a:r>
          </a:p>
          <a:p>
            <a:pPr algn="just"/>
            <a:r>
              <a:rPr lang="es-MX" sz="3200" dirty="0"/>
              <a:t>Crear la variable de entorno.</a:t>
            </a:r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8CD7E05-87AD-E110-1C7D-3EB2D1E72E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93" r="8608" b="5889"/>
          <a:stretch/>
        </p:blipFill>
        <p:spPr>
          <a:xfrm>
            <a:off x="2422004" y="2348880"/>
            <a:ext cx="7110932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15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Iniciar servicios</a:t>
            </a:r>
          </a:p>
          <a:p>
            <a:pPr algn="just"/>
            <a:r>
              <a:rPr lang="es-MX" sz="3200" dirty="0"/>
              <a:t>Crear la variable de entorno.</a:t>
            </a:r>
          </a:p>
          <a:p>
            <a:pPr algn="just"/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01D81C2-8937-ECE1-7C9D-DA79E99F7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004" y="2420888"/>
            <a:ext cx="7647260" cy="422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69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F7891AC-EEBA-EE59-4499-1DCA190AA0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92"/>
          <a:stretch/>
        </p:blipFill>
        <p:spPr>
          <a:xfrm>
            <a:off x="2638028" y="3068960"/>
            <a:ext cx="6670156" cy="342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5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ABD2DA6-CAD4-90F1-10D9-8E784C486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036" y="3041578"/>
            <a:ext cx="6382444" cy="359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32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6993A3-8116-2ED8-DDEE-277458130B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238"/>
          <a:stretch/>
        </p:blipFill>
        <p:spPr>
          <a:xfrm>
            <a:off x="1927338" y="2367344"/>
            <a:ext cx="8487554" cy="438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EA98E6-5417-5CB8-B21D-8372C12F7F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69" t="3788" r="19871" b="32145"/>
          <a:stretch/>
        </p:blipFill>
        <p:spPr>
          <a:xfrm>
            <a:off x="3142084" y="2457262"/>
            <a:ext cx="6552728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14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4EBFBED-6D56-CB01-DB29-41D5696D6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156" y="2664302"/>
            <a:ext cx="4392488" cy="370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86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</a:t>
            </a:r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ctr"/>
            <a:r>
              <a:rPr lang="es-MX" sz="3200" dirty="0"/>
              <a:t>Se debe crear la BD con al menos una colección</a:t>
            </a:r>
          </a:p>
          <a:p>
            <a:pPr algn="just"/>
            <a:endParaRPr lang="es-MX" sz="3200" dirty="0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C1D1003E-0ECD-A2F1-58F7-FDFD8F94DA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7216834"/>
              </p:ext>
            </p:extLst>
          </p:nvPr>
        </p:nvGraphicFramePr>
        <p:xfrm>
          <a:off x="2710036" y="2385750"/>
          <a:ext cx="7302210" cy="3287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546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Conceptos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Instalación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Codifiquemos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Creación de BD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Instrucciones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Uso 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CRUD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Conexión con un proyecto REACT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Obtener información desde REACT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Guardar información desde REACT</a:t>
            </a:r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401360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</a:t>
            </a:r>
            <a:r>
              <a:rPr lang="es-MX" sz="3200" b="1" dirty="0" err="1"/>
              <a:t>Composse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6BA268-94D1-B1E8-704E-2BE3C1F79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844" y="2107658"/>
            <a:ext cx="3029106" cy="93349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93C1F2E-C3D3-F175-C202-9F98B5272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396" y="2107658"/>
            <a:ext cx="5912154" cy="464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8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Consola de VSC</a:t>
            </a:r>
          </a:p>
          <a:p>
            <a:pPr algn="just"/>
            <a:endParaRPr lang="es-MX" sz="3200" b="1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Creamos un script en blanco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Instalamos el paquete de mongo  con</a:t>
            </a:r>
          </a:p>
          <a:p>
            <a:pPr algn="ctr"/>
            <a:r>
              <a:rPr lang="es-MX" sz="3200" b="1" dirty="0" err="1"/>
              <a:t>npm</a:t>
            </a:r>
            <a:r>
              <a:rPr lang="es-MX" sz="3200" b="1" dirty="0"/>
              <a:t> i </a:t>
            </a:r>
            <a:r>
              <a:rPr lang="es-MX" sz="3200" b="1" dirty="0" err="1"/>
              <a:t>mongodb</a:t>
            </a:r>
            <a:endParaRPr lang="es-MX" sz="3200" b="1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Utilizamos el </a:t>
            </a:r>
            <a:r>
              <a:rPr lang="es-MX" sz="3200" dirty="0" err="1"/>
              <a:t>MongoClient</a:t>
            </a:r>
            <a:r>
              <a:rPr lang="es-MX" sz="3200" dirty="0"/>
              <a:t> para gestionar los datos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Ejecutamos el script </a:t>
            </a:r>
          </a:p>
          <a:p>
            <a:pPr algn="ctr"/>
            <a:r>
              <a:rPr lang="es-MX" sz="3200" b="1" dirty="0" err="1"/>
              <a:t>node</a:t>
            </a:r>
            <a:r>
              <a:rPr lang="es-MX" sz="3200" b="1" dirty="0"/>
              <a:t> &lt;nombre del archivo&gt;</a:t>
            </a:r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2292971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Consola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Instalamos el </a:t>
            </a:r>
            <a:r>
              <a:rPr lang="es-MX" sz="3200" dirty="0" err="1"/>
              <a:t>mongoShell</a:t>
            </a:r>
            <a:endParaRPr lang="es-MX" sz="3200" dirty="0"/>
          </a:p>
          <a:p>
            <a:pPr algn="ctr"/>
            <a:r>
              <a:rPr lang="es-MX" sz="3200" b="1" dirty="0"/>
              <a:t>https://www.mongodb.com/try/download/shell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Iniciamos la consola</a:t>
            </a:r>
          </a:p>
          <a:p>
            <a:pPr lvl="1" algn="ctr"/>
            <a:r>
              <a:rPr lang="es-MX" sz="3200" b="1" dirty="0"/>
              <a:t>mongodb://localhost:27017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Creamos nuestra base de datos usando el comando </a:t>
            </a:r>
          </a:p>
          <a:p>
            <a:pPr algn="ctr"/>
            <a:r>
              <a:rPr lang="es-MX" sz="3200" dirty="0"/>
              <a:t>Use &lt;Nombre BD&gt;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Creamos un documento</a:t>
            </a:r>
          </a:p>
          <a:p>
            <a:pPr algn="ctr"/>
            <a:r>
              <a:rPr lang="es-MX" sz="3200" dirty="0"/>
              <a:t>documento={id=1, </a:t>
            </a:r>
            <a:r>
              <a:rPr lang="es-MX" sz="3200" dirty="0" err="1"/>
              <a:t>user</a:t>
            </a:r>
            <a:r>
              <a:rPr lang="es-MX" sz="3200" dirty="0"/>
              <a:t>=“user1”, </a:t>
            </a:r>
            <a:r>
              <a:rPr lang="es-MX" sz="3200" dirty="0" err="1"/>
              <a:t>pass</a:t>
            </a:r>
            <a:r>
              <a:rPr lang="es-MX" sz="3200" dirty="0"/>
              <a:t>=“1234” }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Creamos una colección tipo </a:t>
            </a:r>
            <a:r>
              <a:rPr lang="es-MX" sz="3200" dirty="0" err="1"/>
              <a:t>json</a:t>
            </a:r>
            <a:endParaRPr lang="es-MX" sz="3200" dirty="0"/>
          </a:p>
          <a:p>
            <a:pPr algn="ctr"/>
            <a:r>
              <a:rPr lang="es-MX" sz="3200" dirty="0" err="1"/>
              <a:t>coleccionUsuario.inset</a:t>
            </a:r>
            <a:r>
              <a:rPr lang="es-MX" sz="3200" dirty="0"/>
              <a:t>(documento)</a:t>
            </a:r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237749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2710036" y="603250"/>
            <a:ext cx="9478789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Diseñemos el modelo de datos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70823" y="1213906"/>
            <a:ext cx="10585176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800" b="1" dirty="0"/>
              <a:t>	Cuantas y cuales colecciones??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</a:t>
            </a:r>
          </a:p>
          <a:p>
            <a:pPr algn="just"/>
            <a:r>
              <a:rPr lang="es-MX" sz="2800" dirty="0" err="1">
                <a:highlight>
                  <a:srgbClr val="00FF00"/>
                </a:highlight>
              </a:rPr>
              <a:t>InventarioProductos</a:t>
            </a:r>
            <a:endParaRPr lang="es-MX" sz="2800" dirty="0">
              <a:highlight>
                <a:srgbClr val="00FF00"/>
              </a:highlight>
            </a:endParaRP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</a:t>
            </a:r>
          </a:p>
          <a:p>
            <a:pPr algn="just"/>
            <a:endParaRPr lang="es-MX" sz="2800" dirty="0"/>
          </a:p>
          <a:p>
            <a:pPr algn="just"/>
            <a:r>
              <a:rPr lang="es-MX" sz="2800" b="1" dirty="0"/>
              <a:t>	Campos de cada colección?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Usuarios: usuario, </a:t>
            </a:r>
            <a:r>
              <a:rPr lang="es-MX" sz="2800" dirty="0" err="1">
                <a:highlight>
                  <a:srgbClr val="FFFF00"/>
                </a:highlight>
              </a:rPr>
              <a:t>password</a:t>
            </a:r>
            <a:r>
              <a:rPr lang="es-MX" sz="2800" dirty="0">
                <a:highlight>
                  <a:srgbClr val="FFFF00"/>
                </a:highlight>
              </a:rPr>
              <a:t>, rol(</a:t>
            </a:r>
            <a:r>
              <a:rPr lang="es-MX" sz="2800" dirty="0" err="1">
                <a:highlight>
                  <a:srgbClr val="FFFF00"/>
                </a:highlight>
              </a:rPr>
              <a:t>admin</a:t>
            </a:r>
            <a:r>
              <a:rPr lang="es-MX" sz="2800" dirty="0">
                <a:highlight>
                  <a:srgbClr val="FFFF00"/>
                </a:highlight>
              </a:rPr>
              <a:t>, cliente) Obligatorios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			</a:t>
            </a:r>
            <a:r>
              <a:rPr lang="es-MX" sz="2800" dirty="0" err="1">
                <a:highlight>
                  <a:srgbClr val="FFFF00"/>
                </a:highlight>
              </a:rPr>
              <a:t>idCliente</a:t>
            </a:r>
            <a:r>
              <a:rPr lang="es-MX" sz="2800" dirty="0">
                <a:highlight>
                  <a:srgbClr val="FFFF00"/>
                </a:highlight>
              </a:rPr>
              <a:t>, nombre, apellido, email, teléfono</a:t>
            </a:r>
          </a:p>
          <a:p>
            <a:pPr algn="just"/>
            <a:r>
              <a:rPr lang="es-MX" sz="2800" dirty="0">
                <a:highlight>
                  <a:srgbClr val="00FF00"/>
                </a:highlight>
              </a:rPr>
              <a:t>Productos: nombre, precio, stock (Obligatorio)</a:t>
            </a:r>
          </a:p>
          <a:p>
            <a:pPr algn="just"/>
            <a:r>
              <a:rPr lang="es-MX" sz="2800" dirty="0">
                <a:highlight>
                  <a:srgbClr val="00FF00"/>
                </a:highlight>
              </a:rPr>
              <a:t>			descripción del producto, imagen, fecha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Ventas: fecha, total, estado (Obligatorios) 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	usuario, listado producto</a:t>
            </a:r>
          </a:p>
          <a:p>
            <a:pPr algn="just"/>
            <a:endParaRPr lang="es-MX" sz="2800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7123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2710036" y="603250"/>
            <a:ext cx="9478789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Diseñemos el modelo de datos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70823" y="1213906"/>
            <a:ext cx="1058517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dirty="0">
                <a:highlight>
                  <a:srgbClr val="FFFF00"/>
                </a:highlight>
              </a:rPr>
              <a:t>	Funciones</a:t>
            </a:r>
          </a:p>
          <a:p>
            <a:pPr algn="just"/>
            <a:endParaRPr lang="es-MX" sz="2800" dirty="0">
              <a:highlight>
                <a:srgbClr val="FFFF00"/>
              </a:highlight>
            </a:endParaRP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Usuarios: CRU</a:t>
            </a:r>
          </a:p>
          <a:p>
            <a:pPr algn="just"/>
            <a:r>
              <a:rPr lang="es-MX" sz="2800" dirty="0" err="1">
                <a:highlight>
                  <a:srgbClr val="00FF00"/>
                </a:highlight>
              </a:rPr>
              <a:t>InventarioProductos</a:t>
            </a:r>
            <a:r>
              <a:rPr lang="es-MX" sz="2800" dirty="0">
                <a:highlight>
                  <a:srgbClr val="00FF00"/>
                </a:highlight>
              </a:rPr>
              <a:t>: C R U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Ventas: C - R</a:t>
            </a:r>
          </a:p>
          <a:p>
            <a:pPr algn="just"/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518019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</a:t>
            </a:r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ctr"/>
            <a:r>
              <a:rPr lang="es-MX" sz="3200" dirty="0"/>
              <a:t>Se debe crear la BD con al menos una colección</a:t>
            </a:r>
          </a:p>
          <a:p>
            <a:pPr algn="just"/>
            <a:endParaRPr lang="es-MX" sz="3200" dirty="0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C1D1003E-0ECD-A2F1-58F7-FDFD8F94DA3B}"/>
              </a:ext>
            </a:extLst>
          </p:cNvPr>
          <p:cNvGraphicFramePr/>
          <p:nvPr/>
        </p:nvGraphicFramePr>
        <p:xfrm>
          <a:off x="2710036" y="2385750"/>
          <a:ext cx="7302210" cy="3287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4839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Funciones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61994311-928E-7A7A-EAD5-8DFD2D582421}"/>
              </a:ext>
            </a:extLst>
          </p:cNvPr>
          <p:cNvGraphicFramePr/>
          <p:nvPr/>
        </p:nvGraphicFramePr>
        <p:xfrm>
          <a:off x="-890364" y="926158"/>
          <a:ext cx="12745416" cy="5328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688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Funciones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FAB5895-A7DC-25BF-824C-83C653A8C508}"/>
              </a:ext>
            </a:extLst>
          </p:cNvPr>
          <p:cNvSpPr txBox="1"/>
          <p:nvPr/>
        </p:nvSpPr>
        <p:spPr>
          <a:xfrm>
            <a:off x="554398" y="1262566"/>
            <a:ext cx="1094061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800" b="1" dirty="0" err="1"/>
              <a:t>Insert</a:t>
            </a:r>
            <a:endParaRPr lang="es-MX" sz="2800" b="1" dirty="0"/>
          </a:p>
          <a:p>
            <a:pPr algn="just"/>
            <a:r>
              <a:rPr lang="es-MX" sz="2800" dirty="0"/>
              <a:t>Existen dos métodos para insertar documentos:</a:t>
            </a:r>
          </a:p>
          <a:p>
            <a:pPr algn="just"/>
            <a:endParaRPr lang="es-MX" sz="2800" dirty="0"/>
          </a:p>
          <a:p>
            <a:pPr algn="just"/>
            <a:r>
              <a:rPr lang="es-MX" sz="2800" b="1" dirty="0" err="1"/>
              <a:t>insertOne</a:t>
            </a:r>
            <a:r>
              <a:rPr lang="es-MX" sz="2800" b="1" dirty="0"/>
              <a:t>(): </a:t>
            </a:r>
            <a:r>
              <a:rPr lang="es-MX" sz="2800" dirty="0"/>
              <a:t>para insertar los documentos de uno en uno.</a:t>
            </a:r>
          </a:p>
          <a:p>
            <a:pPr algn="just"/>
            <a:endParaRPr lang="es-MX" sz="2800" dirty="0"/>
          </a:p>
          <a:p>
            <a:pPr algn="just"/>
            <a:endParaRPr lang="es-MX" sz="2800" dirty="0"/>
          </a:p>
          <a:p>
            <a:pPr algn="ctr"/>
            <a:r>
              <a:rPr lang="es-MX" sz="2800" b="1" dirty="0" err="1">
                <a:solidFill>
                  <a:srgbClr val="FF0000"/>
                </a:solidFill>
              </a:rPr>
              <a:t>Db</a:t>
            </a:r>
            <a:r>
              <a:rPr lang="es-MX" sz="2800" b="1" dirty="0">
                <a:solidFill>
                  <a:srgbClr val="FF0000"/>
                </a:solidFill>
              </a:rPr>
              <a:t>.&lt;</a:t>
            </a:r>
            <a:r>
              <a:rPr lang="es-MX" sz="2800" b="1" dirty="0" err="1">
                <a:solidFill>
                  <a:srgbClr val="FF0000"/>
                </a:solidFill>
              </a:rPr>
              <a:t>NombreColeccion</a:t>
            </a:r>
            <a:r>
              <a:rPr lang="es-MX" sz="2800" b="1" dirty="0">
                <a:solidFill>
                  <a:srgbClr val="FF0000"/>
                </a:solidFill>
              </a:rPr>
              <a:t>&gt;.</a:t>
            </a:r>
            <a:r>
              <a:rPr lang="es-MX" sz="2800" b="1" dirty="0" err="1">
                <a:solidFill>
                  <a:srgbClr val="FF0000"/>
                </a:solidFill>
              </a:rPr>
              <a:t>insertOne</a:t>
            </a:r>
            <a:r>
              <a:rPr lang="es-MX" sz="2800" b="1" dirty="0">
                <a:solidFill>
                  <a:srgbClr val="FF0000"/>
                </a:solidFill>
              </a:rPr>
              <a:t>({ </a:t>
            </a:r>
            <a:r>
              <a:rPr lang="es-MX" sz="2800" b="1" dirty="0" err="1">
                <a:solidFill>
                  <a:srgbClr val="FF0000"/>
                </a:solidFill>
              </a:rPr>
              <a:t>key</a:t>
            </a:r>
            <a:r>
              <a:rPr lang="es-MX" sz="2800" b="1" dirty="0">
                <a:solidFill>
                  <a:srgbClr val="FF0000"/>
                </a:solidFill>
              </a:rPr>
              <a:t>:”</a:t>
            </a:r>
            <a:r>
              <a:rPr lang="es-MX" sz="2800" b="1" dirty="0" err="1">
                <a:solidFill>
                  <a:srgbClr val="FF0000"/>
                </a:solidFill>
              </a:rPr>
              <a:t>Value</a:t>
            </a:r>
            <a:r>
              <a:rPr lang="es-MX" sz="2800" b="1" dirty="0">
                <a:solidFill>
                  <a:srgbClr val="FF0000"/>
                </a:solidFill>
              </a:rPr>
              <a:t>”, </a:t>
            </a:r>
            <a:r>
              <a:rPr lang="es-MX" sz="2800" b="1" dirty="0" err="1">
                <a:solidFill>
                  <a:srgbClr val="FF0000"/>
                </a:solidFill>
              </a:rPr>
              <a:t>key</a:t>
            </a:r>
            <a:r>
              <a:rPr lang="es-MX" sz="2800" b="1" dirty="0">
                <a:solidFill>
                  <a:srgbClr val="FF0000"/>
                </a:solidFill>
              </a:rPr>
              <a:t>:”</a:t>
            </a:r>
            <a:r>
              <a:rPr lang="es-MX" sz="2800" b="1" dirty="0" err="1">
                <a:solidFill>
                  <a:srgbClr val="FF0000"/>
                </a:solidFill>
              </a:rPr>
              <a:t>Value</a:t>
            </a:r>
            <a:r>
              <a:rPr lang="es-MX" sz="2800" b="1" dirty="0">
                <a:solidFill>
                  <a:srgbClr val="FF0000"/>
                </a:solidFill>
              </a:rPr>
              <a:t>”})</a:t>
            </a:r>
          </a:p>
          <a:p>
            <a:pPr algn="just"/>
            <a:endParaRPr lang="es-MX" sz="28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DC22F67-BB57-C9FD-700B-9ED29FA7B5EA}"/>
              </a:ext>
            </a:extLst>
          </p:cNvPr>
          <p:cNvSpPr txBox="1"/>
          <p:nvPr/>
        </p:nvSpPr>
        <p:spPr>
          <a:xfrm>
            <a:off x="81744" y="4942910"/>
            <a:ext cx="120253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800" b="1" dirty="0" err="1"/>
              <a:t>db.Usuarios.insertOne</a:t>
            </a:r>
            <a:r>
              <a:rPr lang="es-CO" sz="2800" b="1" dirty="0"/>
              <a:t>({ fecha: "01/01/2022", Valor: "50000"})</a:t>
            </a:r>
          </a:p>
        </p:txBody>
      </p:sp>
    </p:spTree>
    <p:extLst>
      <p:ext uri="{BB962C8B-B14F-4D97-AF65-F5344CB8AC3E}">
        <p14:creationId xmlns:p14="http://schemas.microsoft.com/office/powerpoint/2010/main" val="231732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Funciones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FAB5895-A7DC-25BF-824C-83C653A8C508}"/>
              </a:ext>
            </a:extLst>
          </p:cNvPr>
          <p:cNvSpPr txBox="1"/>
          <p:nvPr/>
        </p:nvSpPr>
        <p:spPr>
          <a:xfrm>
            <a:off x="554398" y="1262566"/>
            <a:ext cx="1094061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800" b="1" dirty="0" err="1"/>
              <a:t>Insert</a:t>
            </a:r>
            <a:endParaRPr lang="es-MX" sz="2800" b="1" dirty="0"/>
          </a:p>
          <a:p>
            <a:pPr algn="just"/>
            <a:r>
              <a:rPr lang="es-MX" sz="2800" dirty="0"/>
              <a:t>Existen dos métodos para insertar documentos:</a:t>
            </a:r>
          </a:p>
          <a:p>
            <a:pPr algn="just"/>
            <a:endParaRPr lang="es-MX" sz="2800" dirty="0"/>
          </a:p>
          <a:p>
            <a:pPr algn="just"/>
            <a:r>
              <a:rPr lang="es-MX" sz="2800" b="1" dirty="0" err="1"/>
              <a:t>insertOne</a:t>
            </a:r>
            <a:r>
              <a:rPr lang="es-MX" sz="2800" b="1" dirty="0"/>
              <a:t>(): </a:t>
            </a:r>
            <a:r>
              <a:rPr lang="es-MX" sz="2800" dirty="0"/>
              <a:t>para insertar los documentos de uno en uno.</a:t>
            </a:r>
          </a:p>
          <a:p>
            <a:pPr algn="ctr"/>
            <a:r>
              <a:rPr lang="es-MX" sz="2800" b="1" dirty="0" err="1"/>
              <a:t>Db</a:t>
            </a:r>
            <a:r>
              <a:rPr lang="es-MX" sz="2800" b="1" dirty="0"/>
              <a:t>.&lt;</a:t>
            </a:r>
            <a:r>
              <a:rPr lang="es-MX" sz="2800" b="1" dirty="0" err="1"/>
              <a:t>NombreColeccion</a:t>
            </a:r>
            <a:r>
              <a:rPr lang="es-MX" sz="2800" b="1" dirty="0"/>
              <a:t>&gt;.</a:t>
            </a:r>
            <a:r>
              <a:rPr lang="es-MX" sz="2800" b="1" dirty="0" err="1"/>
              <a:t>insertOne</a:t>
            </a:r>
            <a:r>
              <a:rPr lang="es-MX" sz="2800" b="1" dirty="0"/>
              <a:t>({ </a:t>
            </a:r>
            <a:r>
              <a:rPr lang="es-MX" sz="2800" b="1" dirty="0" err="1"/>
              <a:t>key</a:t>
            </a:r>
            <a:r>
              <a:rPr lang="es-MX" sz="2800" b="1" dirty="0"/>
              <a:t>:”</a:t>
            </a:r>
            <a:r>
              <a:rPr lang="es-MX" sz="2800" b="1" dirty="0" err="1"/>
              <a:t>Value</a:t>
            </a:r>
            <a:r>
              <a:rPr lang="es-MX" sz="2800" b="1" dirty="0"/>
              <a:t>”, </a:t>
            </a:r>
            <a:r>
              <a:rPr lang="es-MX" sz="2800" b="1" dirty="0" err="1"/>
              <a:t>key</a:t>
            </a:r>
            <a:r>
              <a:rPr lang="es-MX" sz="2800" b="1" dirty="0"/>
              <a:t>:”</a:t>
            </a:r>
            <a:r>
              <a:rPr lang="es-MX" sz="2800" b="1" dirty="0" err="1"/>
              <a:t>Value</a:t>
            </a:r>
            <a:r>
              <a:rPr lang="es-MX" sz="2800" b="1" dirty="0"/>
              <a:t>”})</a:t>
            </a:r>
          </a:p>
          <a:p>
            <a:pPr algn="just"/>
            <a:endParaRPr lang="es-MX" sz="28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CFF5693-64F1-160D-D103-D5F9187F9767}"/>
              </a:ext>
            </a:extLst>
          </p:cNvPr>
          <p:cNvSpPr txBox="1"/>
          <p:nvPr/>
        </p:nvSpPr>
        <p:spPr>
          <a:xfrm>
            <a:off x="2566020" y="3718679"/>
            <a:ext cx="622536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 err="1"/>
              <a:t>db.Ventas.insertOne</a:t>
            </a:r>
            <a:r>
              <a:rPr lang="es-CO" dirty="0"/>
              <a:t>({ fecha: "01/01/2022", </a:t>
            </a:r>
          </a:p>
          <a:p>
            <a:r>
              <a:rPr lang="es-CO" dirty="0"/>
              <a:t>					  Valor: "50000", </a:t>
            </a:r>
          </a:p>
          <a:p>
            <a:r>
              <a:rPr lang="es-CO" dirty="0"/>
              <a:t>					  Productos: [{</a:t>
            </a:r>
            <a:r>
              <a:rPr lang="es-CO" dirty="0" err="1"/>
              <a:t>Producto:"brea</a:t>
            </a:r>
            <a:r>
              <a:rPr lang="es-CO" dirty="0"/>
              <a:t>",</a:t>
            </a:r>
          </a:p>
          <a:p>
            <a:r>
              <a:rPr lang="es-CO" dirty="0"/>
              <a:t>								   cant:"5"</a:t>
            </a:r>
          </a:p>
          <a:p>
            <a:r>
              <a:rPr lang="es-CO" dirty="0"/>
              <a:t>								  },</a:t>
            </a:r>
          </a:p>
          <a:p>
            <a:r>
              <a:rPr lang="es-CO" dirty="0"/>
              <a:t>								  {</a:t>
            </a:r>
            <a:r>
              <a:rPr lang="es-CO" dirty="0" err="1"/>
              <a:t>Producto:"brea</a:t>
            </a:r>
            <a:r>
              <a:rPr lang="es-CO" dirty="0"/>
              <a:t>",</a:t>
            </a:r>
          </a:p>
          <a:p>
            <a:r>
              <a:rPr lang="es-CO" dirty="0"/>
              <a:t>								   cant:"5"</a:t>
            </a:r>
          </a:p>
          <a:p>
            <a:r>
              <a:rPr lang="es-CO" dirty="0"/>
              <a:t>								  }					  </a:t>
            </a:r>
          </a:p>
          <a:p>
            <a:r>
              <a:rPr lang="es-CO" dirty="0"/>
              <a:t>					  ],</a:t>
            </a:r>
          </a:p>
          <a:p>
            <a:r>
              <a:rPr lang="es-CO" dirty="0"/>
              <a:t>					  cliente:{ user:"juan",tel:"3123222290"}</a:t>
            </a:r>
          </a:p>
          <a:p>
            <a:r>
              <a:rPr lang="es-CO" dirty="0"/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966989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Funciones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FAB5895-A7DC-25BF-824C-83C653A8C508}"/>
              </a:ext>
            </a:extLst>
          </p:cNvPr>
          <p:cNvSpPr txBox="1"/>
          <p:nvPr/>
        </p:nvSpPr>
        <p:spPr>
          <a:xfrm>
            <a:off x="554398" y="1262566"/>
            <a:ext cx="1094061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800" b="1" dirty="0" err="1"/>
              <a:t>Insert</a:t>
            </a:r>
            <a:endParaRPr lang="es-MX" sz="2800" b="1" dirty="0"/>
          </a:p>
          <a:p>
            <a:pPr algn="just"/>
            <a:r>
              <a:rPr lang="es-MX" sz="2800" dirty="0"/>
              <a:t>Existen dos métodos para insertar documentos:</a:t>
            </a:r>
          </a:p>
          <a:p>
            <a:pPr algn="just"/>
            <a:r>
              <a:rPr lang="es-MX" sz="2800" b="1" dirty="0" err="1"/>
              <a:t>insertMany</a:t>
            </a:r>
            <a:r>
              <a:rPr lang="es-MX" sz="2800" b="1" dirty="0"/>
              <a:t>(): </a:t>
            </a:r>
            <a:r>
              <a:rPr lang="es-MX" sz="2800" dirty="0"/>
              <a:t>para insertar varios documentos en un mismo comando.</a:t>
            </a:r>
          </a:p>
          <a:p>
            <a:pPr algn="just"/>
            <a:endParaRPr lang="es-MX" sz="2800" dirty="0"/>
          </a:p>
          <a:p>
            <a:pPr algn="just"/>
            <a:r>
              <a:rPr lang="es-MX" sz="2800" dirty="0" err="1"/>
              <a:t>Db</a:t>
            </a:r>
            <a:r>
              <a:rPr lang="es-MX" sz="2800" dirty="0"/>
              <a:t>.&lt;</a:t>
            </a:r>
            <a:r>
              <a:rPr lang="es-MX" sz="2800" dirty="0" err="1"/>
              <a:t>NombreColeccion</a:t>
            </a:r>
            <a:r>
              <a:rPr lang="es-MX" sz="2800" dirty="0"/>
              <a:t>&gt;.</a:t>
            </a:r>
            <a:r>
              <a:rPr lang="es-MX" sz="2800" dirty="0" err="1"/>
              <a:t>insertOne</a:t>
            </a:r>
            <a:r>
              <a:rPr lang="es-MX" sz="2800" dirty="0"/>
              <a:t>({ </a:t>
            </a:r>
            <a:r>
              <a:rPr lang="es-MX" sz="2800" dirty="0" err="1"/>
              <a:t>key</a:t>
            </a:r>
            <a:r>
              <a:rPr lang="es-MX" sz="2800" dirty="0"/>
              <a:t>:”</a:t>
            </a:r>
            <a:r>
              <a:rPr lang="es-MX" sz="2800" dirty="0" err="1"/>
              <a:t>Value</a:t>
            </a:r>
            <a:r>
              <a:rPr lang="es-MX" sz="2800" dirty="0"/>
              <a:t>”, </a:t>
            </a:r>
            <a:r>
              <a:rPr lang="es-MX" sz="2800" dirty="0" err="1"/>
              <a:t>key</a:t>
            </a:r>
            <a:r>
              <a:rPr lang="es-MX" sz="2800" dirty="0"/>
              <a:t>:”</a:t>
            </a:r>
            <a:r>
              <a:rPr lang="es-MX" sz="2800" dirty="0" err="1"/>
              <a:t>Value</a:t>
            </a:r>
            <a:r>
              <a:rPr lang="es-MX" sz="2800" dirty="0"/>
              <a:t>”},</a:t>
            </a:r>
          </a:p>
          <a:p>
            <a:pPr algn="just"/>
            <a:r>
              <a:rPr lang="es-MX" sz="2800" dirty="0"/>
              <a:t>{ </a:t>
            </a:r>
            <a:r>
              <a:rPr lang="es-MX" sz="2800" dirty="0" err="1"/>
              <a:t>key</a:t>
            </a:r>
            <a:r>
              <a:rPr lang="es-MX" sz="2800" dirty="0"/>
              <a:t>:”</a:t>
            </a:r>
            <a:r>
              <a:rPr lang="es-MX" sz="2800" dirty="0" err="1"/>
              <a:t>Value</a:t>
            </a:r>
            <a:r>
              <a:rPr lang="es-MX" sz="2800" dirty="0"/>
              <a:t>”, </a:t>
            </a:r>
            <a:r>
              <a:rPr lang="es-MX" sz="2800" dirty="0" err="1"/>
              <a:t>key</a:t>
            </a:r>
            <a:r>
              <a:rPr lang="es-MX" sz="2800" dirty="0"/>
              <a:t>:”</a:t>
            </a:r>
            <a:r>
              <a:rPr lang="es-MX" sz="2800" dirty="0" err="1"/>
              <a:t>Value</a:t>
            </a:r>
            <a:r>
              <a:rPr lang="es-MX" sz="2800" dirty="0"/>
              <a:t>”},</a:t>
            </a:r>
          </a:p>
          <a:p>
            <a:pPr algn="just"/>
            <a:r>
              <a:rPr lang="es-MX" sz="2800" dirty="0"/>
              <a:t>{ </a:t>
            </a:r>
            <a:r>
              <a:rPr lang="es-MX" sz="2800" dirty="0" err="1"/>
              <a:t>key</a:t>
            </a:r>
            <a:r>
              <a:rPr lang="es-MX" sz="2800" dirty="0"/>
              <a:t>:”</a:t>
            </a:r>
            <a:r>
              <a:rPr lang="es-MX" sz="2800" dirty="0" err="1"/>
              <a:t>Value</a:t>
            </a:r>
            <a:r>
              <a:rPr lang="es-MX" sz="2800" dirty="0"/>
              <a:t>”, </a:t>
            </a:r>
            <a:r>
              <a:rPr lang="es-MX" sz="2800" dirty="0" err="1"/>
              <a:t>key</a:t>
            </a:r>
            <a:r>
              <a:rPr lang="es-MX" sz="2800" dirty="0"/>
              <a:t>:”</a:t>
            </a:r>
            <a:r>
              <a:rPr lang="es-MX" sz="2800" dirty="0" err="1"/>
              <a:t>Value</a:t>
            </a:r>
            <a:r>
              <a:rPr lang="es-MX" sz="2800" dirty="0"/>
              <a:t>”})</a:t>
            </a:r>
          </a:p>
          <a:p>
            <a:pPr algn="just"/>
            <a:endParaRPr lang="es-MX" sz="2800" dirty="0"/>
          </a:p>
          <a:p>
            <a:pPr algn="just"/>
            <a:endParaRPr lang="es-MX" sz="2800" dirty="0"/>
          </a:p>
          <a:p>
            <a:pPr algn="just"/>
            <a:endParaRPr lang="es-MX" sz="2800" b="1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6FABFEF7-D1EB-423E-22A4-C61F1FB3F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710318"/>
              </p:ext>
            </p:extLst>
          </p:nvPr>
        </p:nvGraphicFramePr>
        <p:xfrm>
          <a:off x="1485900" y="4675157"/>
          <a:ext cx="9721080" cy="1828165"/>
        </p:xfrm>
        <a:graphic>
          <a:graphicData uri="http://schemas.openxmlformats.org/drawingml/2006/table">
            <a:tbl>
              <a:tblPr/>
              <a:tblGrid>
                <a:gridCol w="9721080">
                  <a:extLst>
                    <a:ext uri="{9D8B030D-6E8A-4147-A177-3AD203B41FA5}">
                      <a16:colId xmlns:a16="http://schemas.microsoft.com/office/drawing/2014/main" val="29732642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 dirty="0" err="1">
                          <a:effectLst/>
                        </a:rPr>
                        <a:t>db.Inventario.</a:t>
                      </a:r>
                      <a:r>
                        <a:rPr lang="es-CO" dirty="0" err="1">
                          <a:solidFill>
                            <a:srgbClr val="016EE9"/>
                          </a:solidFill>
                          <a:effectLst/>
                        </a:rPr>
                        <a:t>insertMany</a:t>
                      </a:r>
                      <a:r>
                        <a:rPr lang="es-CO" dirty="0">
                          <a:effectLst/>
                        </a:rPr>
                        <a:t>([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8738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 dirty="0">
                          <a:effectLst/>
                        </a:rPr>
                        <a:t>{ </a:t>
                      </a:r>
                      <a:r>
                        <a:rPr lang="es-CO" dirty="0">
                          <a:solidFill>
                            <a:srgbClr val="D83713"/>
                          </a:solidFill>
                          <a:effectLst/>
                        </a:rPr>
                        <a:t>Producto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“Puntillas"</a:t>
                      </a:r>
                      <a:r>
                        <a:rPr lang="es-CO" dirty="0">
                          <a:effectLst/>
                        </a:rPr>
                        <a:t>, </a:t>
                      </a:r>
                      <a:r>
                        <a:rPr lang="es-CO" dirty="0" err="1">
                          <a:solidFill>
                            <a:srgbClr val="D83713"/>
                          </a:solidFill>
                          <a:effectLst/>
                        </a:rPr>
                        <a:t>qty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dirty="0">
                          <a:solidFill>
                            <a:srgbClr val="016EE9"/>
                          </a:solidFill>
                          <a:effectLst/>
                        </a:rPr>
                        <a:t>25</a:t>
                      </a:r>
                      <a:r>
                        <a:rPr lang="es-CO" dirty="0">
                          <a:effectLst/>
                        </a:rPr>
                        <a:t>, </a:t>
                      </a:r>
                      <a:r>
                        <a:rPr lang="es-CO" dirty="0">
                          <a:solidFill>
                            <a:srgbClr val="D83713"/>
                          </a:solidFill>
                          <a:effectLst/>
                        </a:rPr>
                        <a:t>tags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“</a:t>
                      </a:r>
                      <a:r>
                        <a:rPr lang="es-CO" b="1" dirty="0" err="1">
                          <a:solidFill>
                            <a:srgbClr val="12824D"/>
                          </a:solidFill>
                          <a:effectLst/>
                        </a:rPr>
                        <a:t>Carpinteria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"</a:t>
                      </a:r>
                      <a:r>
                        <a:rPr lang="es-CO" dirty="0">
                          <a:effectLst/>
                        </a:rPr>
                        <a:t>},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827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 dirty="0">
                          <a:effectLst/>
                        </a:rPr>
                        <a:t>{ </a:t>
                      </a:r>
                      <a:r>
                        <a:rPr lang="es-CO" dirty="0">
                          <a:solidFill>
                            <a:srgbClr val="D83713"/>
                          </a:solidFill>
                          <a:effectLst/>
                        </a:rPr>
                        <a:t>Producto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“Pintura"</a:t>
                      </a:r>
                      <a:r>
                        <a:rPr lang="es-CO" dirty="0">
                          <a:effectLst/>
                        </a:rPr>
                        <a:t>, </a:t>
                      </a:r>
                      <a:r>
                        <a:rPr lang="es-CO" dirty="0" err="1">
                          <a:solidFill>
                            <a:srgbClr val="D83713"/>
                          </a:solidFill>
                          <a:effectLst/>
                        </a:rPr>
                        <a:t>qty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dirty="0">
                          <a:solidFill>
                            <a:srgbClr val="016EE9"/>
                          </a:solidFill>
                          <a:effectLst/>
                        </a:rPr>
                        <a:t>85</a:t>
                      </a:r>
                      <a:r>
                        <a:rPr lang="es-CO" dirty="0">
                          <a:effectLst/>
                        </a:rPr>
                        <a:t>, </a:t>
                      </a:r>
                      <a:r>
                        <a:rPr lang="es-CO" dirty="0">
                          <a:solidFill>
                            <a:srgbClr val="D83713"/>
                          </a:solidFill>
                          <a:effectLst/>
                        </a:rPr>
                        <a:t>tags</a:t>
                      </a:r>
                      <a:r>
                        <a:rPr lang="es-CO" dirty="0">
                          <a:effectLst/>
                        </a:rPr>
                        <a:t>: [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"gray"</a:t>
                      </a:r>
                      <a:r>
                        <a:rPr lang="es-CO" dirty="0">
                          <a:effectLst/>
                        </a:rPr>
                        <a:t>], </a:t>
                      </a:r>
                      <a:r>
                        <a:rPr lang="es-CO" dirty="0" err="1">
                          <a:solidFill>
                            <a:srgbClr val="D83713"/>
                          </a:solidFill>
                          <a:effectLst/>
                        </a:rPr>
                        <a:t>size</a:t>
                      </a:r>
                      <a:r>
                        <a:rPr lang="es-CO" dirty="0">
                          <a:effectLst/>
                        </a:rPr>
                        <a:t>: { </a:t>
                      </a:r>
                      <a:r>
                        <a:rPr lang="es-CO" dirty="0">
                          <a:solidFill>
                            <a:srgbClr val="D83713"/>
                          </a:solidFill>
                          <a:effectLst/>
                        </a:rPr>
                        <a:t>h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dirty="0">
                          <a:solidFill>
                            <a:srgbClr val="016EE9"/>
                          </a:solidFill>
                          <a:effectLst/>
                        </a:rPr>
                        <a:t>27.9</a:t>
                      </a:r>
                      <a:r>
                        <a:rPr lang="es-CO" dirty="0">
                          <a:effectLst/>
                        </a:rPr>
                        <a:t>, </a:t>
                      </a:r>
                      <a:r>
                        <a:rPr lang="es-CO" dirty="0">
                          <a:solidFill>
                            <a:srgbClr val="D83713"/>
                          </a:solidFill>
                          <a:effectLst/>
                        </a:rPr>
                        <a:t>w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dirty="0">
                          <a:solidFill>
                            <a:srgbClr val="016EE9"/>
                          </a:solidFill>
                          <a:effectLst/>
                        </a:rPr>
                        <a:t>35.5</a:t>
                      </a:r>
                      <a:r>
                        <a:rPr lang="es-CO" dirty="0">
                          <a:effectLst/>
                        </a:rPr>
                        <a:t>, </a:t>
                      </a:r>
                      <a:r>
                        <a:rPr lang="es-CO" dirty="0" err="1">
                          <a:solidFill>
                            <a:srgbClr val="D83713"/>
                          </a:solidFill>
                          <a:effectLst/>
                        </a:rPr>
                        <a:t>uom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"cm"</a:t>
                      </a:r>
                      <a:r>
                        <a:rPr lang="es-CO" dirty="0">
                          <a:effectLst/>
                        </a:rPr>
                        <a:t> } },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8022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 dirty="0">
                          <a:effectLst/>
                        </a:rPr>
                        <a:t>{ </a:t>
                      </a:r>
                      <a:r>
                        <a:rPr lang="es-CO" dirty="0">
                          <a:solidFill>
                            <a:srgbClr val="D83713"/>
                          </a:solidFill>
                          <a:effectLst/>
                        </a:rPr>
                        <a:t>Producto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“Cemento"</a:t>
                      </a:r>
                      <a:r>
                        <a:rPr lang="es-CO" dirty="0">
                          <a:effectLst/>
                        </a:rPr>
                        <a:t>, </a:t>
                      </a:r>
                      <a:r>
                        <a:rPr lang="es-CO" dirty="0" err="1">
                          <a:solidFill>
                            <a:srgbClr val="D83713"/>
                          </a:solidFill>
                          <a:effectLst/>
                        </a:rPr>
                        <a:t>qty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dirty="0">
                          <a:solidFill>
                            <a:srgbClr val="016EE9"/>
                          </a:solidFill>
                          <a:effectLst/>
                        </a:rPr>
                        <a:t>25</a:t>
                      </a:r>
                      <a:r>
                        <a:rPr lang="es-CO" dirty="0">
                          <a:effectLst/>
                        </a:rPr>
                        <a:t>, </a:t>
                      </a:r>
                      <a:r>
                        <a:rPr lang="es-CO" dirty="0">
                          <a:solidFill>
                            <a:srgbClr val="D83713"/>
                          </a:solidFill>
                          <a:effectLst/>
                        </a:rPr>
                        <a:t>tags</a:t>
                      </a:r>
                      <a:r>
                        <a:rPr lang="es-CO" dirty="0">
                          <a:effectLst/>
                        </a:rPr>
                        <a:t>: [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"gel"</a:t>
                      </a:r>
                      <a:r>
                        <a:rPr lang="es-CO" dirty="0">
                          <a:effectLst/>
                        </a:rPr>
                        <a:t>, 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"blue"</a:t>
                      </a:r>
                      <a:r>
                        <a:rPr lang="es-CO" dirty="0">
                          <a:effectLst/>
                        </a:rPr>
                        <a:t>], </a:t>
                      </a:r>
                      <a:r>
                        <a:rPr lang="es-CO" dirty="0" err="1">
                          <a:solidFill>
                            <a:srgbClr val="D83713"/>
                          </a:solidFill>
                          <a:effectLst/>
                        </a:rPr>
                        <a:t>size</a:t>
                      </a:r>
                      <a:r>
                        <a:rPr lang="es-CO" dirty="0">
                          <a:effectLst/>
                        </a:rPr>
                        <a:t>: { </a:t>
                      </a:r>
                      <a:r>
                        <a:rPr lang="es-CO" dirty="0">
                          <a:solidFill>
                            <a:srgbClr val="D83713"/>
                          </a:solidFill>
                          <a:effectLst/>
                        </a:rPr>
                        <a:t>h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dirty="0">
                          <a:solidFill>
                            <a:srgbClr val="016EE9"/>
                          </a:solidFill>
                          <a:effectLst/>
                        </a:rPr>
                        <a:t>19</a:t>
                      </a:r>
                      <a:r>
                        <a:rPr lang="es-CO" dirty="0">
                          <a:effectLst/>
                        </a:rPr>
                        <a:t>, </a:t>
                      </a:r>
                      <a:r>
                        <a:rPr lang="es-CO" dirty="0">
                          <a:solidFill>
                            <a:srgbClr val="D83713"/>
                          </a:solidFill>
                          <a:effectLst/>
                        </a:rPr>
                        <a:t>w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dirty="0">
                          <a:solidFill>
                            <a:srgbClr val="016EE9"/>
                          </a:solidFill>
                          <a:effectLst/>
                        </a:rPr>
                        <a:t>22.85</a:t>
                      </a:r>
                      <a:r>
                        <a:rPr lang="es-CO" dirty="0">
                          <a:effectLst/>
                        </a:rPr>
                        <a:t>, </a:t>
                      </a:r>
                      <a:r>
                        <a:rPr lang="es-CO" dirty="0" err="1">
                          <a:solidFill>
                            <a:srgbClr val="D83713"/>
                          </a:solidFill>
                          <a:effectLst/>
                        </a:rPr>
                        <a:t>uom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"cm"</a:t>
                      </a:r>
                      <a:r>
                        <a:rPr lang="es-CO" dirty="0">
                          <a:effectLst/>
                        </a:rPr>
                        <a:t> } }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35951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 dirty="0">
                          <a:effectLst/>
                        </a:rPr>
                        <a:t>])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3700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7015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BD NoSQL</a:t>
            </a:r>
          </a:p>
          <a:p>
            <a:pPr algn="just"/>
            <a:r>
              <a:rPr lang="es-MX" sz="3200" dirty="0"/>
              <a:t>Las bases de datos NoSQL están diseñadas específicamente para modelos de datos específicos y tienen esquemas flexibles para crear aplicaciones modernas. Las bases de datos NoSQL son ampliamente reconocidas porque son fáciles de desarrollar, por su funcionalidad y el rendimiento a escala. Esta página incluye recursos que lo ayudan a comprender mejor las bases de datos NoSQL y comenzar a usarlas.</a:t>
            </a:r>
          </a:p>
          <a:p>
            <a:pPr algn="just"/>
            <a:endParaRPr lang="es-MX" sz="32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67CFCCC-4A74-98EB-4E88-7106748260BA}"/>
              </a:ext>
            </a:extLst>
          </p:cNvPr>
          <p:cNvSpPr txBox="1"/>
          <p:nvPr/>
        </p:nvSpPr>
        <p:spPr>
          <a:xfrm>
            <a:off x="189756" y="6277959"/>
            <a:ext cx="62944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https://aws.amazon.com/es/nosql/</a:t>
            </a:r>
          </a:p>
        </p:txBody>
      </p:sp>
    </p:spTree>
    <p:extLst>
      <p:ext uri="{BB962C8B-B14F-4D97-AF65-F5344CB8AC3E}">
        <p14:creationId xmlns:p14="http://schemas.microsoft.com/office/powerpoint/2010/main" val="66361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Funciones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FAB5895-A7DC-25BF-824C-83C653A8C508}"/>
              </a:ext>
            </a:extLst>
          </p:cNvPr>
          <p:cNvSpPr txBox="1"/>
          <p:nvPr/>
        </p:nvSpPr>
        <p:spPr>
          <a:xfrm>
            <a:off x="554398" y="1262566"/>
            <a:ext cx="1094061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Consultar</a:t>
            </a:r>
          </a:p>
          <a:p>
            <a:pPr algn="just"/>
            <a:r>
              <a:rPr lang="es-MX" sz="3200" dirty="0"/>
              <a:t>Existen dos métodos para recolectar información</a:t>
            </a:r>
          </a:p>
          <a:p>
            <a:pPr algn="just"/>
            <a:r>
              <a:rPr lang="es-MX" sz="3200" dirty="0"/>
              <a:t>Todos los datos  </a:t>
            </a:r>
          </a:p>
          <a:p>
            <a:pPr algn="ctr"/>
            <a:r>
              <a:rPr lang="es-MX" sz="3200" b="1" dirty="0" err="1"/>
              <a:t>db</a:t>
            </a:r>
            <a:r>
              <a:rPr lang="es-MX" sz="3200" b="1" dirty="0"/>
              <a:t>.&lt;</a:t>
            </a:r>
            <a:r>
              <a:rPr lang="es-MX" sz="3200" b="1" dirty="0" err="1"/>
              <a:t>Coleccion</a:t>
            </a:r>
            <a:r>
              <a:rPr lang="es-MX" sz="3200" b="1" dirty="0"/>
              <a:t>&gt;.</a:t>
            </a:r>
            <a:r>
              <a:rPr lang="es-MX" sz="3200" b="1" dirty="0" err="1"/>
              <a:t>find</a:t>
            </a:r>
            <a:r>
              <a:rPr lang="es-MX" sz="3200" b="1" dirty="0"/>
              <a:t>()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Con parámetros</a:t>
            </a:r>
          </a:p>
          <a:p>
            <a:pPr algn="ctr"/>
            <a:r>
              <a:rPr lang="es-MX" sz="3200" b="1" dirty="0" err="1"/>
              <a:t>db</a:t>
            </a:r>
            <a:r>
              <a:rPr lang="es-MX" sz="3200" b="1" dirty="0"/>
              <a:t>.&lt;</a:t>
            </a:r>
            <a:r>
              <a:rPr lang="es-MX" sz="3200" b="1" dirty="0" err="1"/>
              <a:t>Coleccion</a:t>
            </a:r>
            <a:r>
              <a:rPr lang="es-MX" sz="3200" b="1" dirty="0"/>
              <a:t>&gt;.</a:t>
            </a:r>
            <a:r>
              <a:rPr lang="es-MX" sz="3200" b="1" dirty="0" err="1"/>
              <a:t>find</a:t>
            </a:r>
            <a:r>
              <a:rPr lang="es-MX" sz="3200" b="1" dirty="0"/>
              <a:t>({ </a:t>
            </a:r>
            <a:r>
              <a:rPr lang="es-MX" sz="3200" b="1" dirty="0" err="1"/>
              <a:t>key</a:t>
            </a:r>
            <a:r>
              <a:rPr lang="es-MX" sz="3200" b="1" dirty="0"/>
              <a:t>:”</a:t>
            </a:r>
            <a:r>
              <a:rPr lang="es-MX" sz="3200" b="1" dirty="0" err="1"/>
              <a:t>Value</a:t>
            </a:r>
            <a:r>
              <a:rPr lang="es-MX" sz="3200" b="1" dirty="0"/>
              <a:t>”, </a:t>
            </a:r>
            <a:r>
              <a:rPr lang="es-MX" sz="3200" b="1" dirty="0" err="1"/>
              <a:t>key</a:t>
            </a:r>
            <a:r>
              <a:rPr lang="es-MX" sz="3200" b="1" dirty="0"/>
              <a:t>:”</a:t>
            </a:r>
            <a:r>
              <a:rPr lang="es-MX" sz="3200" b="1" dirty="0" err="1"/>
              <a:t>Value</a:t>
            </a:r>
            <a:r>
              <a:rPr lang="es-MX" sz="3200" b="1" dirty="0"/>
              <a:t>”})</a:t>
            </a:r>
          </a:p>
          <a:p>
            <a:pPr algn="just"/>
            <a:endParaRPr lang="es-MX" sz="3200" dirty="0"/>
          </a:p>
          <a:p>
            <a:pPr algn="just"/>
            <a:endParaRPr lang="es-MX" sz="3200" dirty="0"/>
          </a:p>
          <a:p>
            <a:pPr algn="just"/>
            <a:endParaRPr lang="es-MX" sz="3200" dirty="0"/>
          </a:p>
          <a:p>
            <a:pPr algn="just"/>
            <a:endParaRPr lang="es-MX" sz="3200" b="1" dirty="0"/>
          </a:p>
        </p:txBody>
      </p:sp>
    </p:spTree>
    <p:extLst>
      <p:ext uri="{BB962C8B-B14F-4D97-AF65-F5344CB8AC3E}">
        <p14:creationId xmlns:p14="http://schemas.microsoft.com/office/powerpoint/2010/main" val="145281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Funciones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FAB5895-A7DC-25BF-824C-83C653A8C508}"/>
              </a:ext>
            </a:extLst>
          </p:cNvPr>
          <p:cNvSpPr txBox="1"/>
          <p:nvPr/>
        </p:nvSpPr>
        <p:spPr>
          <a:xfrm>
            <a:off x="554398" y="1262566"/>
            <a:ext cx="1094061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 err="1"/>
              <a:t>Update</a:t>
            </a:r>
            <a:endParaRPr lang="es-MX" sz="3200" b="1" dirty="0"/>
          </a:p>
          <a:p>
            <a:pPr algn="just"/>
            <a:r>
              <a:rPr lang="es-MX" sz="3200" dirty="0"/>
              <a:t>Actualizar un Documento</a:t>
            </a:r>
          </a:p>
          <a:p>
            <a:pPr algn="just"/>
            <a:endParaRPr lang="es-MX" sz="3200" dirty="0"/>
          </a:p>
          <a:p>
            <a:pPr algn="just"/>
            <a:endParaRPr lang="es-MX" sz="3200" dirty="0"/>
          </a:p>
          <a:p>
            <a:pPr algn="just"/>
            <a:endParaRPr lang="es-MX" sz="3200" dirty="0"/>
          </a:p>
          <a:p>
            <a:pPr algn="just"/>
            <a:endParaRPr lang="es-MX" sz="3200" dirty="0"/>
          </a:p>
          <a:p>
            <a:pPr algn="just"/>
            <a:endParaRPr lang="es-MX" sz="3200" b="1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E2B7554E-DAD3-4A77-CAAA-4A82DC7B2B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498920"/>
              </p:ext>
            </p:extLst>
          </p:nvPr>
        </p:nvGraphicFramePr>
        <p:xfrm>
          <a:off x="4222204" y="3140968"/>
          <a:ext cx="4167715" cy="2559431"/>
        </p:xfrm>
        <a:graphic>
          <a:graphicData uri="http://schemas.openxmlformats.org/drawingml/2006/table">
            <a:tbl>
              <a:tblPr/>
              <a:tblGrid>
                <a:gridCol w="4167715">
                  <a:extLst>
                    <a:ext uri="{9D8B030D-6E8A-4147-A177-3AD203B41FA5}">
                      <a16:colId xmlns:a16="http://schemas.microsoft.com/office/drawing/2014/main" val="22438614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>
                          <a:effectLst/>
                        </a:rPr>
                        <a:t>db.inventory.</a:t>
                      </a:r>
                      <a:r>
                        <a:rPr lang="es-CO">
                          <a:solidFill>
                            <a:srgbClr val="016EE9"/>
                          </a:solidFill>
                          <a:effectLst/>
                        </a:rPr>
                        <a:t>updateOne</a:t>
                      </a:r>
                      <a:r>
                        <a:rPr lang="es-CO">
                          <a:effectLst/>
                        </a:rPr>
                        <a:t>(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379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 dirty="0">
                          <a:effectLst/>
                        </a:rPr>
                        <a:t>{ </a:t>
                      </a:r>
                      <a:r>
                        <a:rPr lang="es-CO" dirty="0" err="1">
                          <a:solidFill>
                            <a:srgbClr val="D83713"/>
                          </a:solidFill>
                          <a:effectLst/>
                        </a:rPr>
                        <a:t>item</a:t>
                      </a:r>
                      <a:r>
                        <a:rPr lang="es-CO" dirty="0">
                          <a:effectLst/>
                        </a:rPr>
                        <a:t>: 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"</a:t>
                      </a:r>
                      <a:r>
                        <a:rPr lang="es-CO" b="1" dirty="0" err="1">
                          <a:solidFill>
                            <a:srgbClr val="12824D"/>
                          </a:solidFill>
                          <a:effectLst/>
                        </a:rPr>
                        <a:t>paper</a:t>
                      </a:r>
                      <a:r>
                        <a:rPr lang="es-CO" b="1" dirty="0">
                          <a:solidFill>
                            <a:srgbClr val="12824D"/>
                          </a:solidFill>
                          <a:effectLst/>
                        </a:rPr>
                        <a:t>"</a:t>
                      </a:r>
                      <a:r>
                        <a:rPr lang="es-CO" dirty="0">
                          <a:effectLst/>
                        </a:rPr>
                        <a:t> },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775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 dirty="0">
                          <a:effectLst/>
                        </a:rPr>
                        <a:t>{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15795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solidFill>
                            <a:srgbClr val="D83713"/>
                          </a:solidFill>
                          <a:effectLst/>
                        </a:rPr>
                        <a:t>$set</a:t>
                      </a:r>
                      <a:r>
                        <a:rPr lang="en-US" dirty="0">
                          <a:effectLst/>
                        </a:rPr>
                        <a:t>: { </a:t>
                      </a:r>
                      <a:r>
                        <a:rPr lang="en-US" b="1" dirty="0">
                          <a:solidFill>
                            <a:srgbClr val="12824D"/>
                          </a:solidFill>
                          <a:effectLst/>
                        </a:rPr>
                        <a:t>"</a:t>
                      </a:r>
                      <a:r>
                        <a:rPr lang="en-US" b="1" dirty="0" err="1">
                          <a:solidFill>
                            <a:srgbClr val="12824D"/>
                          </a:solidFill>
                          <a:effectLst/>
                        </a:rPr>
                        <a:t>size.uom</a:t>
                      </a:r>
                      <a:r>
                        <a:rPr lang="en-US" b="1" dirty="0">
                          <a:solidFill>
                            <a:srgbClr val="12824D"/>
                          </a:solidFill>
                          <a:effectLst/>
                        </a:rPr>
                        <a:t>"</a:t>
                      </a:r>
                      <a:r>
                        <a:rPr lang="en-US" dirty="0">
                          <a:effectLst/>
                        </a:rPr>
                        <a:t>: </a:t>
                      </a:r>
                      <a:r>
                        <a:rPr lang="en-US" b="1" dirty="0">
                          <a:solidFill>
                            <a:srgbClr val="12824D"/>
                          </a:solidFill>
                          <a:effectLst/>
                        </a:rPr>
                        <a:t>"cm"</a:t>
                      </a:r>
                      <a:r>
                        <a:rPr lang="en-US" dirty="0">
                          <a:effectLst/>
                        </a:rPr>
                        <a:t>},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023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>
                          <a:solidFill>
                            <a:srgbClr val="D83713"/>
                          </a:solidFill>
                          <a:effectLst/>
                        </a:rPr>
                        <a:t>$currentDate</a:t>
                      </a:r>
                      <a:r>
                        <a:rPr lang="es-CO">
                          <a:effectLst/>
                        </a:rPr>
                        <a:t>: { </a:t>
                      </a:r>
                      <a:r>
                        <a:rPr lang="es-CO">
                          <a:solidFill>
                            <a:srgbClr val="D83713"/>
                          </a:solidFill>
                          <a:effectLst/>
                        </a:rPr>
                        <a:t>lastModified</a:t>
                      </a:r>
                      <a:r>
                        <a:rPr lang="es-CO">
                          <a:effectLst/>
                        </a:rPr>
                        <a:t>: </a:t>
                      </a:r>
                      <a:r>
                        <a:rPr lang="es-CO">
                          <a:solidFill>
                            <a:srgbClr val="016EE9"/>
                          </a:solidFill>
                          <a:effectLst/>
                        </a:rPr>
                        <a:t>true</a:t>
                      </a:r>
                      <a:r>
                        <a:rPr lang="es-CO">
                          <a:effectLst/>
                        </a:rPr>
                        <a:t> }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00525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>
                          <a:effectLst/>
                        </a:rPr>
                        <a:t>}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957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 dirty="0">
                          <a:effectLst/>
                        </a:rPr>
                        <a:t>)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2232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090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Funciones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FAB5895-A7DC-25BF-824C-83C653A8C508}"/>
              </a:ext>
            </a:extLst>
          </p:cNvPr>
          <p:cNvSpPr txBox="1"/>
          <p:nvPr/>
        </p:nvSpPr>
        <p:spPr>
          <a:xfrm>
            <a:off x="554398" y="1262566"/>
            <a:ext cx="1094061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 err="1"/>
              <a:t>Update</a:t>
            </a:r>
            <a:endParaRPr lang="es-MX" sz="3200" b="1" dirty="0"/>
          </a:p>
          <a:p>
            <a:pPr algn="just"/>
            <a:r>
              <a:rPr lang="es-MX" sz="3200" dirty="0"/>
              <a:t>Actualizar Múltiples Documentos</a:t>
            </a:r>
          </a:p>
          <a:p>
            <a:pPr algn="just"/>
            <a:endParaRPr lang="es-MX" sz="3200" dirty="0"/>
          </a:p>
          <a:p>
            <a:pPr algn="just"/>
            <a:endParaRPr lang="es-MX" sz="3200" dirty="0"/>
          </a:p>
          <a:p>
            <a:pPr algn="just"/>
            <a:endParaRPr lang="es-MX" sz="3200" dirty="0"/>
          </a:p>
          <a:p>
            <a:pPr algn="just"/>
            <a:endParaRPr lang="es-MX" sz="3200" dirty="0"/>
          </a:p>
          <a:p>
            <a:pPr algn="just"/>
            <a:endParaRPr lang="es-MX" sz="3200" b="1" dirty="0"/>
          </a:p>
        </p:txBody>
      </p: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14867166-CA3A-6790-D453-2FA903C0E9FB}"/>
              </a:ext>
            </a:extLst>
          </p:cNvPr>
          <p:cNvGraphicFramePr>
            <a:graphicFrameLocks noGrp="1"/>
          </p:cNvGraphicFramePr>
          <p:nvPr/>
        </p:nvGraphicFramePr>
        <p:xfrm>
          <a:off x="4010555" y="2817622"/>
          <a:ext cx="4167715" cy="2559431"/>
        </p:xfrm>
        <a:graphic>
          <a:graphicData uri="http://schemas.openxmlformats.org/drawingml/2006/table">
            <a:tbl>
              <a:tblPr/>
              <a:tblGrid>
                <a:gridCol w="4167715">
                  <a:extLst>
                    <a:ext uri="{9D8B030D-6E8A-4147-A177-3AD203B41FA5}">
                      <a16:colId xmlns:a16="http://schemas.microsoft.com/office/drawing/2014/main" val="6485704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>
                          <a:effectLst/>
                        </a:rPr>
                        <a:t>db.inventory.</a:t>
                      </a:r>
                      <a:r>
                        <a:rPr lang="es-CO">
                          <a:solidFill>
                            <a:srgbClr val="016EE9"/>
                          </a:solidFill>
                          <a:effectLst/>
                        </a:rPr>
                        <a:t>updateMany</a:t>
                      </a:r>
                      <a:r>
                        <a:rPr lang="es-CO">
                          <a:effectLst/>
                        </a:rPr>
                        <a:t>(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94686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>
                          <a:effectLst/>
                        </a:rPr>
                        <a:t>{ </a:t>
                      </a:r>
                      <a:r>
                        <a:rPr lang="es-CO" b="1">
                          <a:solidFill>
                            <a:srgbClr val="12824D"/>
                          </a:solidFill>
                          <a:effectLst/>
                        </a:rPr>
                        <a:t>"qty"</a:t>
                      </a:r>
                      <a:r>
                        <a:rPr lang="es-CO">
                          <a:effectLst/>
                        </a:rPr>
                        <a:t>: { </a:t>
                      </a:r>
                      <a:r>
                        <a:rPr lang="es-CO">
                          <a:solidFill>
                            <a:srgbClr val="D83713"/>
                          </a:solidFill>
                          <a:effectLst/>
                        </a:rPr>
                        <a:t>$lt</a:t>
                      </a:r>
                      <a:r>
                        <a:rPr lang="es-CO">
                          <a:effectLst/>
                        </a:rPr>
                        <a:t>: </a:t>
                      </a:r>
                      <a:r>
                        <a:rPr lang="es-CO">
                          <a:solidFill>
                            <a:srgbClr val="016EE9"/>
                          </a:solidFill>
                          <a:effectLst/>
                        </a:rPr>
                        <a:t>50</a:t>
                      </a:r>
                      <a:r>
                        <a:rPr lang="es-CO">
                          <a:effectLst/>
                        </a:rPr>
                        <a:t> } },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1271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>
                          <a:effectLst/>
                        </a:rPr>
                        <a:t>{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1435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solidFill>
                            <a:srgbClr val="D83713"/>
                          </a:solidFill>
                          <a:effectLst/>
                        </a:rPr>
                        <a:t>$set</a:t>
                      </a:r>
                      <a:r>
                        <a:rPr lang="en-US">
                          <a:effectLst/>
                        </a:rPr>
                        <a:t>: { </a:t>
                      </a:r>
                      <a:r>
                        <a:rPr lang="en-US" b="1">
                          <a:solidFill>
                            <a:srgbClr val="12824D"/>
                          </a:solidFill>
                          <a:effectLst/>
                        </a:rPr>
                        <a:t>"size.uom"</a:t>
                      </a:r>
                      <a:r>
                        <a:rPr lang="en-US">
                          <a:effectLst/>
                        </a:rPr>
                        <a:t>: </a:t>
                      </a:r>
                      <a:r>
                        <a:rPr lang="en-US" b="1">
                          <a:solidFill>
                            <a:srgbClr val="12824D"/>
                          </a:solidFill>
                          <a:effectLst/>
                        </a:rPr>
                        <a:t>"in"</a:t>
                      </a:r>
                      <a:r>
                        <a:rPr lang="en-US">
                          <a:effectLst/>
                        </a:rPr>
                        <a:t>, </a:t>
                      </a:r>
                      <a:r>
                        <a:rPr lang="en-US">
                          <a:solidFill>
                            <a:srgbClr val="D83713"/>
                          </a:solidFill>
                          <a:effectLst/>
                        </a:rPr>
                        <a:t>status</a:t>
                      </a:r>
                      <a:r>
                        <a:rPr lang="en-US">
                          <a:effectLst/>
                        </a:rPr>
                        <a:t>: </a:t>
                      </a:r>
                      <a:r>
                        <a:rPr lang="en-US" b="1">
                          <a:solidFill>
                            <a:srgbClr val="12824D"/>
                          </a:solidFill>
                          <a:effectLst/>
                        </a:rPr>
                        <a:t>"P"</a:t>
                      </a:r>
                      <a:r>
                        <a:rPr lang="en-US">
                          <a:effectLst/>
                        </a:rPr>
                        <a:t> },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9628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>
                          <a:solidFill>
                            <a:srgbClr val="D83713"/>
                          </a:solidFill>
                          <a:effectLst/>
                        </a:rPr>
                        <a:t>$currentDate</a:t>
                      </a:r>
                      <a:r>
                        <a:rPr lang="es-CO">
                          <a:effectLst/>
                        </a:rPr>
                        <a:t>: { </a:t>
                      </a:r>
                      <a:r>
                        <a:rPr lang="es-CO">
                          <a:solidFill>
                            <a:srgbClr val="D83713"/>
                          </a:solidFill>
                          <a:effectLst/>
                        </a:rPr>
                        <a:t>lastModified</a:t>
                      </a:r>
                      <a:r>
                        <a:rPr lang="es-CO">
                          <a:effectLst/>
                        </a:rPr>
                        <a:t>: </a:t>
                      </a:r>
                      <a:r>
                        <a:rPr lang="es-CO">
                          <a:solidFill>
                            <a:srgbClr val="016EE9"/>
                          </a:solidFill>
                          <a:effectLst/>
                        </a:rPr>
                        <a:t>true</a:t>
                      </a:r>
                      <a:r>
                        <a:rPr lang="es-CO">
                          <a:effectLst/>
                        </a:rPr>
                        <a:t> }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90668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>
                          <a:effectLst/>
                        </a:rPr>
                        <a:t>}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82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s-CO" dirty="0">
                          <a:effectLst/>
                        </a:rPr>
                        <a:t>)</a:t>
                      </a:r>
                    </a:p>
                  </a:txBody>
                  <a:tcPr marL="101600" marR="1016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12151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9762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Metodología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Sesión</a:t>
            </a:r>
          </a:p>
          <a:p>
            <a:pPr algn="just"/>
            <a:r>
              <a:rPr lang="es-MX" sz="3200" dirty="0"/>
              <a:t>La sesión estará compuesta de 3 momentos </a:t>
            </a:r>
          </a:p>
          <a:p>
            <a:pPr algn="just"/>
            <a:r>
              <a:rPr lang="es-MX" sz="3200" b="1" dirty="0"/>
              <a:t>Momento 1</a:t>
            </a:r>
            <a:r>
              <a:rPr lang="es-MX" sz="3200" dirty="0"/>
              <a:t> explicación de una temática (3 por </a:t>
            </a:r>
            <a:r>
              <a:rPr lang="es-MX" sz="3200" dirty="0" err="1"/>
              <a:t>sesion</a:t>
            </a:r>
            <a:r>
              <a:rPr lang="es-MX" sz="3200" dirty="0"/>
              <a:t>)</a:t>
            </a:r>
          </a:p>
          <a:p>
            <a:pPr algn="just"/>
            <a:r>
              <a:rPr lang="es-MX" sz="3200" b="1" dirty="0"/>
              <a:t>Momento II</a:t>
            </a:r>
            <a:r>
              <a:rPr lang="es-MX" sz="3200" dirty="0"/>
              <a:t> ejemplo de la temática</a:t>
            </a:r>
          </a:p>
          <a:p>
            <a:pPr algn="just"/>
            <a:r>
              <a:rPr lang="es-MX" sz="3200" b="1" dirty="0"/>
              <a:t>Momento III </a:t>
            </a:r>
            <a:r>
              <a:rPr lang="es-MX" sz="3200" dirty="0"/>
              <a:t>Dudas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Final de la clase: dudas especificas en problemas </a:t>
            </a:r>
            <a:r>
              <a:rPr lang="es-MX" sz="3200" dirty="0" err="1"/>
              <a:t>especificos</a:t>
            </a:r>
            <a:endParaRPr lang="es-MX" sz="3200" dirty="0"/>
          </a:p>
          <a:p>
            <a:pPr algn="just"/>
            <a:endParaRPr lang="es-MX" sz="3200" b="1" dirty="0"/>
          </a:p>
          <a:p>
            <a:pPr algn="just"/>
            <a:r>
              <a:rPr lang="es-MX" sz="3200" b="1" dirty="0"/>
              <a:t>Repositorio</a:t>
            </a:r>
          </a:p>
          <a:p>
            <a:pPr algn="just"/>
            <a:r>
              <a:rPr lang="es-MX" sz="3200" dirty="0"/>
              <a:t>https://github.com/Camilobd/MinTic---Desarrollo-Web_Gr-9-10.git</a:t>
            </a:r>
          </a:p>
        </p:txBody>
      </p:sp>
    </p:spTree>
    <p:extLst>
      <p:ext uri="{BB962C8B-B14F-4D97-AF65-F5344CB8AC3E}">
        <p14:creationId xmlns:p14="http://schemas.microsoft.com/office/powerpoint/2010/main" val="310905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297768" y="1844824"/>
            <a:ext cx="10585176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4400" b="1" dirty="0"/>
              <a:t>Buenas Noches</a:t>
            </a:r>
          </a:p>
          <a:p>
            <a:pPr algn="ctr"/>
            <a:endParaRPr lang="es-MX" sz="4400" b="1" dirty="0"/>
          </a:p>
          <a:p>
            <a:pPr algn="ctr"/>
            <a:r>
              <a:rPr lang="es-MX" sz="4400" b="1" dirty="0"/>
              <a:t>Iniciamos a las 8:10 pm </a:t>
            </a:r>
          </a:p>
          <a:p>
            <a:pPr algn="ctr"/>
            <a:endParaRPr lang="es-MX" sz="4400" b="1" dirty="0"/>
          </a:p>
          <a:p>
            <a:pPr algn="ctr"/>
            <a:r>
              <a:rPr lang="es-MX" sz="4400" b="1" dirty="0"/>
              <a:t>Gracias!!!</a:t>
            </a:r>
            <a:endParaRPr lang="es-MX" sz="4400" dirty="0"/>
          </a:p>
        </p:txBody>
      </p:sp>
    </p:spTree>
    <p:extLst>
      <p:ext uri="{BB962C8B-B14F-4D97-AF65-F5344CB8AC3E}">
        <p14:creationId xmlns:p14="http://schemas.microsoft.com/office/powerpoint/2010/main" val="301173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Mongo DB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b="1" dirty="0"/>
              <a:t>MongoDB</a:t>
            </a:r>
            <a:r>
              <a:rPr lang="es-MX" sz="3200" dirty="0"/>
              <a:t> es una base de datos </a:t>
            </a:r>
            <a:r>
              <a:rPr lang="es-MX" sz="3200" b="1" dirty="0"/>
              <a:t>NoSQL</a:t>
            </a:r>
            <a:r>
              <a:rPr lang="es-MX" sz="3200" dirty="0"/>
              <a:t> orientada a documentos. Se utiliza para almacenar volúmenes masivos de datos.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Se diferencia de las bases de datos relacionales por su flexibilidad y rendimiento.</a:t>
            </a:r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194500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Mongo DB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Los datos se almacenan como </a:t>
            </a:r>
            <a:r>
              <a:rPr lang="es-MX" sz="3200" b="1" dirty="0"/>
              <a:t>colecciones y documentos</a:t>
            </a:r>
            <a:r>
              <a:rPr lang="es-MX" sz="3200" dirty="0"/>
              <a:t>.</a:t>
            </a:r>
          </a:p>
          <a:p>
            <a:pPr algn="just"/>
            <a:r>
              <a:rPr lang="es-MX" sz="3200" dirty="0"/>
              <a:t>Los documentos son pares </a:t>
            </a:r>
            <a:r>
              <a:rPr lang="es-MX" sz="3200" b="1" dirty="0" err="1"/>
              <a:t>value</a:t>
            </a:r>
            <a:r>
              <a:rPr lang="es-MX" sz="3200" b="1" dirty="0"/>
              <a:t>/</a:t>
            </a:r>
            <a:r>
              <a:rPr lang="es-MX" sz="3200" b="1" dirty="0" err="1"/>
              <a:t>key</a:t>
            </a:r>
            <a:r>
              <a:rPr lang="es-MX" sz="3200" b="1" dirty="0"/>
              <a:t> </a:t>
            </a:r>
            <a:r>
              <a:rPr lang="es-MX" sz="3200" dirty="0"/>
              <a:t>que sirven como unidad básica de datos. </a:t>
            </a:r>
          </a:p>
          <a:p>
            <a:pPr algn="just"/>
            <a:r>
              <a:rPr lang="es-MX" sz="3200" dirty="0"/>
              <a:t>Las colecciones contienen conjuntos de documentos y funciones.</a:t>
            </a:r>
          </a:p>
          <a:p>
            <a:pPr algn="just"/>
            <a:endParaRPr lang="es-MX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Base de datos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Colecciones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Documentos</a:t>
            </a:r>
          </a:p>
        </p:txBody>
      </p:sp>
    </p:spTree>
    <p:extLst>
      <p:ext uri="{BB962C8B-B14F-4D97-AF65-F5344CB8AC3E}">
        <p14:creationId xmlns:p14="http://schemas.microsoft.com/office/powerpoint/2010/main" val="17941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endParaRPr lang="es-MX" sz="32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0F91842-54C4-8714-5070-62E7F44F7B3D}"/>
              </a:ext>
            </a:extLst>
          </p:cNvPr>
          <p:cNvSpPr txBox="1"/>
          <p:nvPr/>
        </p:nvSpPr>
        <p:spPr>
          <a:xfrm>
            <a:off x="3502124" y="6275114"/>
            <a:ext cx="6289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https://www.mongodb.com/cloud/atlas/register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7724763-AFB1-44BA-25C6-07B1C9DA2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086" y="2060848"/>
            <a:ext cx="7246540" cy="407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66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r>
              <a:rPr lang="es-MX" sz="3200" dirty="0"/>
              <a:t>Descargar </a:t>
            </a:r>
          </a:p>
          <a:p>
            <a:pPr algn="just"/>
            <a:endParaRPr lang="es-MX" sz="3200" dirty="0"/>
          </a:p>
          <a:p>
            <a:pPr algn="ctr"/>
            <a:r>
              <a:rPr lang="es-MX" sz="3200" dirty="0"/>
              <a:t>	Gestor</a:t>
            </a:r>
          </a:p>
          <a:p>
            <a:pPr algn="ctr"/>
            <a:r>
              <a:rPr lang="es-MX" sz="3200" dirty="0">
                <a:hlinkClick r:id="rId2"/>
              </a:rPr>
              <a:t>https://www.mongodb.com/try/download/community</a:t>
            </a:r>
            <a:endParaRPr lang="es-MX" sz="3200" dirty="0"/>
          </a:p>
          <a:p>
            <a:pPr algn="ctr"/>
            <a:endParaRPr lang="es-MX" sz="3200" dirty="0"/>
          </a:p>
          <a:p>
            <a:pPr algn="ctr"/>
            <a:r>
              <a:rPr lang="es-MX" sz="3200" dirty="0"/>
              <a:t>Cliente Mongo o visor</a:t>
            </a:r>
          </a:p>
          <a:p>
            <a:pPr algn="ctr"/>
            <a:r>
              <a:rPr lang="es-MX" sz="3200" b="1" dirty="0"/>
              <a:t> Mongo Compas()  </a:t>
            </a:r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95601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r>
              <a:rPr lang="es-MX" sz="3200" b="1" dirty="0"/>
              <a:t>Descargar</a:t>
            </a:r>
            <a:r>
              <a:rPr lang="es-MX" sz="3200" dirty="0"/>
              <a:t> </a:t>
            </a:r>
          </a:p>
          <a:p>
            <a:pPr algn="ctr"/>
            <a:r>
              <a:rPr lang="es-MX" sz="3200" dirty="0"/>
              <a:t>	Gestor 									 </a:t>
            </a:r>
            <a:r>
              <a:rPr lang="es-MX" sz="3200" dirty="0" err="1"/>
              <a:t>Compass</a:t>
            </a:r>
            <a:endParaRPr lang="es-MX" sz="3200" dirty="0"/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1F2478F-4728-45C9-9528-2462DF37A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64" y="2852935"/>
            <a:ext cx="5491956" cy="309634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7552111-E387-ED57-A380-8F68EA7F3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839" y="2798352"/>
            <a:ext cx="5786980" cy="316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8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</a:t>
            </a:r>
            <a:r>
              <a:rPr lang="es-MX" sz="3200" b="1" dirty="0" err="1"/>
              <a:t>mongoDB</a:t>
            </a:r>
            <a:endParaRPr lang="es-MX" sz="3200" b="1" dirty="0"/>
          </a:p>
          <a:p>
            <a:pPr algn="just"/>
            <a:r>
              <a:rPr lang="es-MX" sz="3200" b="1" dirty="0"/>
              <a:t>Gestor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DE29E1-8763-227F-DEBE-E0C251E50D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04" t="18402" r="27551" b="21643"/>
          <a:stretch/>
        </p:blipFill>
        <p:spPr>
          <a:xfrm>
            <a:off x="3038674" y="1924554"/>
            <a:ext cx="5616624" cy="451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5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ppt/theme/theme2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http://purl.org/dc/terms/"/>
    <ds:schemaRef ds:uri="http://schemas.microsoft.com/office/infopath/2007/PartnerControls"/>
    <ds:schemaRef ds:uri="http://www.w3.org/XML/1998/namespace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4873beb7-5857-4685-be1f-d57550cc96cc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36494</TotalTime>
  <Words>1228</Words>
  <Application>Microsoft Office PowerPoint</Application>
  <PresentationFormat>Personalizado</PresentationFormat>
  <Paragraphs>256</Paragraphs>
  <Slides>34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34</vt:i4>
      </vt:variant>
    </vt:vector>
  </HeadingPairs>
  <TitlesOfParts>
    <vt:vector size="39" baseType="lpstr">
      <vt:lpstr>Arial</vt:lpstr>
      <vt:lpstr>Calibri</vt:lpstr>
      <vt:lpstr>Gill Sans MT</vt:lpstr>
      <vt:lpstr>Wingdings 2</vt:lpstr>
      <vt:lpstr>Dividendo</vt:lpstr>
      <vt:lpstr>Presentación de PowerPoint</vt:lpstr>
      <vt:lpstr>Agenda</vt:lpstr>
      <vt:lpstr>CONCEPTOS </vt:lpstr>
      <vt:lpstr>CONCEPTOS </vt:lpstr>
      <vt:lpstr>CONCEPTOS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Consola</vt:lpstr>
      <vt:lpstr>Consola</vt:lpstr>
      <vt:lpstr>Consola</vt:lpstr>
      <vt:lpstr>Consola</vt:lpstr>
      <vt:lpstr>Diseñemos el modelo de datos</vt:lpstr>
      <vt:lpstr>Diseñemos el modelo de datos</vt:lpstr>
      <vt:lpstr>Presentación de PowerPoint</vt:lpstr>
      <vt:lpstr>Funciones</vt:lpstr>
      <vt:lpstr>Funciones</vt:lpstr>
      <vt:lpstr>Funciones</vt:lpstr>
      <vt:lpstr>Funciones</vt:lpstr>
      <vt:lpstr>Funciones</vt:lpstr>
      <vt:lpstr>Funciones</vt:lpstr>
      <vt:lpstr>Funciones</vt:lpstr>
      <vt:lpstr>Metodología</vt:lpstr>
      <vt:lpstr>Agenda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Algoritmos y Programación</dc:title>
  <dc:creator>User</dc:creator>
  <cp:lastModifiedBy>Camilo Harvey  Bohorquez Dallos</cp:lastModifiedBy>
  <cp:revision>344</cp:revision>
  <dcterms:created xsi:type="dcterms:W3CDTF">2017-02-08T00:38:57Z</dcterms:created>
  <dcterms:modified xsi:type="dcterms:W3CDTF">2022-10-29T02:00:33Z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